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13" r:id="rId3"/>
    <p:sldId id="314" r:id="rId4"/>
    <p:sldId id="312" r:id="rId5"/>
    <p:sldId id="310" r:id="rId6"/>
    <p:sldId id="323" r:id="rId7"/>
    <p:sldId id="321" r:id="rId8"/>
    <p:sldId id="319" r:id="rId9"/>
    <p:sldId id="311" r:id="rId10"/>
    <p:sldId id="317" r:id="rId11"/>
    <p:sldId id="316" r:id="rId12"/>
    <p:sldId id="265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c01" initials="d" lastIdx="1" clrIdx="0">
    <p:extLst>
      <p:ext uri="{19B8F6BF-5375-455C-9EA6-DF929625EA0E}">
        <p15:presenceInfo xmlns:p15="http://schemas.microsoft.com/office/powerpoint/2012/main" xmlns="" userId="dc01" providerId="None"/>
      </p:ext>
    </p:extLst>
  </p:cmAuthor>
  <p:cmAuthor id="2" name="Desiree Pecarz" initials="D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C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3" autoAdjust="0"/>
    <p:restoredTop sz="94660"/>
  </p:normalViewPr>
  <p:slideViewPr>
    <p:cSldViewPr>
      <p:cViewPr varScale="1">
        <p:scale>
          <a:sx n="78" d="100"/>
          <a:sy n="78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4850B-5D23-4F37-A130-BA22C311312E}" type="doc">
      <dgm:prSet loTypeId="urn:microsoft.com/office/officeart/2005/8/layout/cycle8" loCatId="cycle" qsTypeId="urn:microsoft.com/office/officeart/2005/8/quickstyle/simple2" qsCatId="simple" csTypeId="urn:microsoft.com/office/officeart/2005/8/colors/accent1_3" csCatId="accent1" phldr="1"/>
      <dgm:spPr/>
    </dgm:pt>
    <dgm:pt modelId="{D0947A68-862F-49F5-9D7E-D9608F6D20B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Implementation of pilot projects</a:t>
          </a:r>
          <a:r>
            <a:rPr lang="ro-RO" sz="1100" dirty="0" smtClean="0">
              <a:solidFill>
                <a:schemeClr val="tx1"/>
              </a:solidFill>
            </a:rPr>
            <a:t> </a:t>
          </a:r>
          <a:r>
            <a:rPr lang="en-US" sz="1100" dirty="0" smtClean="0">
              <a:solidFill>
                <a:schemeClr val="tx1"/>
              </a:solidFill>
            </a:rPr>
            <a:t>(WP5)</a:t>
          </a:r>
          <a:endParaRPr lang="en-US" sz="1100" dirty="0">
            <a:solidFill>
              <a:schemeClr val="tx1"/>
            </a:solidFill>
          </a:endParaRPr>
        </a:p>
      </dgm:t>
    </dgm:pt>
    <dgm:pt modelId="{F249AE2B-F493-4FA8-9C29-D49A2CE70858}" type="parTrans" cxnId="{4F8CCE7C-4951-4C62-88A9-14165C8060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D5CB23-4B07-442F-9C71-60C6D3B0B37B}" type="sibTrans" cxnId="{4F8CCE7C-4951-4C62-88A9-14165C8060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7E5B10-39C1-4AAB-83D6-5D6167FF649A}">
      <dgm:prSet phldrT="[Text]" custT="1"/>
      <dgm:spPr/>
      <dgm:t>
        <a:bodyPr/>
        <a:lstStyle/>
        <a:p>
          <a:r>
            <a:rPr lang="de-DE" sz="1100" u="none" strike="noStrike" dirty="0" smtClean="0">
              <a:solidFill>
                <a:schemeClr val="tx1"/>
              </a:solidFill>
              <a:effectLst/>
            </a:rPr>
            <a:t>Policy Dialog </a:t>
          </a:r>
          <a:r>
            <a:rPr lang="en-US" sz="1100" dirty="0" smtClean="0">
              <a:solidFill>
                <a:schemeClr val="tx1"/>
              </a:solidFill>
            </a:rPr>
            <a:t>(T3.2)</a:t>
          </a:r>
          <a:endParaRPr lang="en-US" sz="1100" dirty="0">
            <a:solidFill>
              <a:schemeClr val="tx1"/>
            </a:solidFill>
          </a:endParaRPr>
        </a:p>
      </dgm:t>
    </dgm:pt>
    <dgm:pt modelId="{B8828B21-4FF2-4A89-8C54-57C4EE711847}" type="parTrans" cxnId="{A07B748C-0E2D-4B4F-B3A9-2D470D599C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8FC46C-903B-4843-B4BE-0F3587AD6E09}" type="sibTrans" cxnId="{A07B748C-0E2D-4B4F-B3A9-2D470D599C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CBA0D7-5E67-45E4-A8D8-A1E70A288697}">
      <dgm:prSet phldrT="[Text]" custT="1"/>
      <dgm:spPr/>
      <dgm:t>
        <a:bodyPr/>
        <a:lstStyle/>
        <a:p>
          <a:r>
            <a:rPr lang="en-US" sz="1100" u="none" strike="noStrike" dirty="0" smtClean="0">
              <a:solidFill>
                <a:schemeClr val="tx1"/>
              </a:solidFill>
              <a:effectLst/>
            </a:rPr>
            <a:t>Framework conditions  analysis – Roadmap</a:t>
          </a:r>
        </a:p>
        <a:p>
          <a:r>
            <a:rPr lang="en-US" sz="1100" dirty="0" smtClean="0">
              <a:solidFill>
                <a:schemeClr val="tx1"/>
              </a:solidFill>
            </a:rPr>
            <a:t>(T3.1)</a:t>
          </a:r>
          <a:endParaRPr lang="en-US" sz="1100" dirty="0">
            <a:solidFill>
              <a:schemeClr val="tx1"/>
            </a:solidFill>
          </a:endParaRPr>
        </a:p>
      </dgm:t>
    </dgm:pt>
    <dgm:pt modelId="{A16B150D-CD3B-47F9-AF85-76F1285DBA02}" type="parTrans" cxnId="{0C1C818A-7AF6-44C1-9EC2-DD6A434796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67D78E-7BCA-43DF-8AE7-E8402908AF87}" type="sibTrans" cxnId="{0C1C818A-7AF6-44C1-9EC2-DD6A434796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6B2BFA-0091-40FA-AFB4-DED639E95FD0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Developing a Strategy (T3.3)</a:t>
          </a:r>
          <a:endParaRPr lang="en-US" sz="1100" dirty="0">
            <a:solidFill>
              <a:schemeClr val="tx1"/>
            </a:solidFill>
          </a:endParaRPr>
        </a:p>
      </dgm:t>
    </dgm:pt>
    <dgm:pt modelId="{7DCF3100-C4AB-457D-8B11-7434C6DB8079}" type="parTrans" cxnId="{E2B346DC-4D47-4243-9D80-AF56D5291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5F4A07-000A-4880-85F4-35E6939D4633}" type="sibTrans" cxnId="{E2B346DC-4D47-4243-9D80-AF56D5291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79B4BE-9B36-4FB0-B28A-5535C3F41A0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Evaluation and recommendations</a:t>
          </a:r>
          <a:r>
            <a:rPr lang="ro-RO" sz="1100" dirty="0" smtClean="0">
              <a:solidFill>
                <a:schemeClr val="tx1"/>
              </a:solidFill>
            </a:rPr>
            <a:t> </a:t>
          </a:r>
          <a:r>
            <a:rPr lang="en-US" sz="1100" dirty="0" smtClean="0">
              <a:solidFill>
                <a:schemeClr val="tx1"/>
              </a:solidFill>
            </a:rPr>
            <a:t>(WP6) Report for improvement of  framework conditions</a:t>
          </a:r>
        </a:p>
      </dgm:t>
    </dgm:pt>
    <dgm:pt modelId="{4E72CE63-1B97-4E35-8383-53DA0AE38836}" type="parTrans" cxnId="{CD103A21-8C4C-48FE-BAC6-3CEA6634B4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1D1D16-E7F2-462B-A986-C0D5E501EF33}" type="sibTrans" cxnId="{CD103A21-8C4C-48FE-BAC6-3CEA6634B4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468C76-28DB-4608-954D-DE93258DACE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Tools and services</a:t>
          </a:r>
          <a:r>
            <a:rPr lang="ro-RO" sz="1100" dirty="0" smtClean="0">
              <a:solidFill>
                <a:schemeClr val="tx1"/>
              </a:solidFill>
            </a:rPr>
            <a:t> </a:t>
          </a:r>
          <a:r>
            <a:rPr lang="en-US" sz="1100" dirty="0" smtClean="0">
              <a:solidFill>
                <a:schemeClr val="tx1"/>
              </a:solidFill>
            </a:rPr>
            <a:t>(WP4)</a:t>
          </a:r>
          <a:endParaRPr lang="en-US" sz="1100" dirty="0">
            <a:solidFill>
              <a:schemeClr val="tx1"/>
            </a:solidFill>
          </a:endParaRPr>
        </a:p>
      </dgm:t>
    </dgm:pt>
    <dgm:pt modelId="{AE48C44C-8DF5-4383-AEED-2CF52912B4F2}" type="sibTrans" cxnId="{F29618E1-BDBC-4A38-9410-75855BB15A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AF60EE-B118-4D63-AAF6-F4CE7E9E0DD8}" type="parTrans" cxnId="{F29618E1-BDBC-4A38-9410-75855BB15A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94DDF5-95D2-4B66-9C87-B623FDA40B39}" type="pres">
      <dgm:prSet presAssocID="{0114850B-5D23-4F37-A130-BA22C311312E}" presName="compositeShape" presStyleCnt="0">
        <dgm:presLayoutVars>
          <dgm:chMax val="7"/>
          <dgm:dir/>
          <dgm:resizeHandles val="exact"/>
        </dgm:presLayoutVars>
      </dgm:prSet>
      <dgm:spPr/>
    </dgm:pt>
    <dgm:pt modelId="{C6468770-CB2B-4FDA-A09B-69AA34E3C2BB}" type="pres">
      <dgm:prSet presAssocID="{0114850B-5D23-4F37-A130-BA22C311312E}" presName="wedge1" presStyleLbl="node1" presStyleIdx="0" presStyleCnt="6"/>
      <dgm:spPr/>
      <dgm:t>
        <a:bodyPr/>
        <a:lstStyle/>
        <a:p>
          <a:endParaRPr lang="en-US"/>
        </a:p>
      </dgm:t>
    </dgm:pt>
    <dgm:pt modelId="{2D6E845C-1A92-4D22-AABA-5FC43BAF94D5}" type="pres">
      <dgm:prSet presAssocID="{0114850B-5D23-4F37-A130-BA22C311312E}" presName="dummy1a" presStyleCnt="0"/>
      <dgm:spPr/>
    </dgm:pt>
    <dgm:pt modelId="{EB603EE3-7472-434B-87DA-D6205CAAF13A}" type="pres">
      <dgm:prSet presAssocID="{0114850B-5D23-4F37-A130-BA22C311312E}" presName="dummy1b" presStyleCnt="0"/>
      <dgm:spPr/>
    </dgm:pt>
    <dgm:pt modelId="{06457DA1-F9A4-4292-992D-53CB9D2C5224}" type="pres">
      <dgm:prSet presAssocID="{0114850B-5D23-4F37-A130-BA22C311312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C43A8-4167-4709-8072-2C47757D123C}" type="pres">
      <dgm:prSet presAssocID="{0114850B-5D23-4F37-A130-BA22C311312E}" presName="wedge2" presStyleLbl="node1" presStyleIdx="1" presStyleCnt="6" custScaleX="105493"/>
      <dgm:spPr/>
      <dgm:t>
        <a:bodyPr/>
        <a:lstStyle/>
        <a:p>
          <a:endParaRPr lang="en-US"/>
        </a:p>
      </dgm:t>
    </dgm:pt>
    <dgm:pt modelId="{0ACFFD1D-69EB-410B-85E9-90E65CFC7696}" type="pres">
      <dgm:prSet presAssocID="{0114850B-5D23-4F37-A130-BA22C311312E}" presName="dummy2a" presStyleCnt="0"/>
      <dgm:spPr/>
    </dgm:pt>
    <dgm:pt modelId="{B96AC43E-8934-42DB-85F4-83BF41EDE37A}" type="pres">
      <dgm:prSet presAssocID="{0114850B-5D23-4F37-A130-BA22C311312E}" presName="dummy2b" presStyleCnt="0"/>
      <dgm:spPr/>
    </dgm:pt>
    <dgm:pt modelId="{7F912FA2-94AD-4998-9CF9-BBCD0589F278}" type="pres">
      <dgm:prSet presAssocID="{0114850B-5D23-4F37-A130-BA22C311312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394B-7CD1-405D-8935-D459A6D583D9}" type="pres">
      <dgm:prSet presAssocID="{0114850B-5D23-4F37-A130-BA22C311312E}" presName="wedge3" presStyleLbl="node1" presStyleIdx="2" presStyleCnt="6"/>
      <dgm:spPr/>
      <dgm:t>
        <a:bodyPr/>
        <a:lstStyle/>
        <a:p>
          <a:endParaRPr lang="en-US"/>
        </a:p>
      </dgm:t>
    </dgm:pt>
    <dgm:pt modelId="{B3D6A789-A539-4465-920F-F4AE45C32826}" type="pres">
      <dgm:prSet presAssocID="{0114850B-5D23-4F37-A130-BA22C311312E}" presName="dummy3a" presStyleCnt="0"/>
      <dgm:spPr/>
    </dgm:pt>
    <dgm:pt modelId="{8F8BAADE-351A-46CA-B536-DEAE9E8D7003}" type="pres">
      <dgm:prSet presAssocID="{0114850B-5D23-4F37-A130-BA22C311312E}" presName="dummy3b" presStyleCnt="0"/>
      <dgm:spPr/>
    </dgm:pt>
    <dgm:pt modelId="{31099D61-794C-4861-A643-40622F0D282D}" type="pres">
      <dgm:prSet presAssocID="{0114850B-5D23-4F37-A130-BA22C311312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A1B17-E431-4827-A0B2-D7D9A1049B14}" type="pres">
      <dgm:prSet presAssocID="{0114850B-5D23-4F37-A130-BA22C311312E}" presName="wedge4" presStyleLbl="node1" presStyleIdx="3" presStyleCnt="6"/>
      <dgm:spPr/>
      <dgm:t>
        <a:bodyPr/>
        <a:lstStyle/>
        <a:p>
          <a:endParaRPr lang="en-US"/>
        </a:p>
      </dgm:t>
    </dgm:pt>
    <dgm:pt modelId="{00D677D3-01D3-441E-BA6F-04080D334736}" type="pres">
      <dgm:prSet presAssocID="{0114850B-5D23-4F37-A130-BA22C311312E}" presName="dummy4a" presStyleCnt="0"/>
      <dgm:spPr/>
    </dgm:pt>
    <dgm:pt modelId="{8A9F833B-89E2-4172-A0BD-29254E7B6220}" type="pres">
      <dgm:prSet presAssocID="{0114850B-5D23-4F37-A130-BA22C311312E}" presName="dummy4b" presStyleCnt="0"/>
      <dgm:spPr/>
    </dgm:pt>
    <dgm:pt modelId="{617ACB07-F90A-4C0A-98AC-A42C96F9D996}" type="pres">
      <dgm:prSet presAssocID="{0114850B-5D23-4F37-A130-BA22C311312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0847B-6A82-418B-A16B-2390BC477893}" type="pres">
      <dgm:prSet presAssocID="{0114850B-5D23-4F37-A130-BA22C311312E}" presName="wedge5" presStyleLbl="node1" presStyleIdx="4" presStyleCnt="6" custScaleY="79115"/>
      <dgm:spPr/>
      <dgm:t>
        <a:bodyPr/>
        <a:lstStyle/>
        <a:p>
          <a:endParaRPr lang="en-US"/>
        </a:p>
      </dgm:t>
    </dgm:pt>
    <dgm:pt modelId="{64B77BE9-79E5-447E-8FA2-5808E2EACED8}" type="pres">
      <dgm:prSet presAssocID="{0114850B-5D23-4F37-A130-BA22C311312E}" presName="dummy5a" presStyleCnt="0"/>
      <dgm:spPr/>
    </dgm:pt>
    <dgm:pt modelId="{C72618C3-DBFD-4F2D-80C2-5A94C5A6BF37}" type="pres">
      <dgm:prSet presAssocID="{0114850B-5D23-4F37-A130-BA22C311312E}" presName="dummy5b" presStyleCnt="0"/>
      <dgm:spPr/>
    </dgm:pt>
    <dgm:pt modelId="{382E30E2-F50D-4578-828B-E30A84CF712F}" type="pres">
      <dgm:prSet presAssocID="{0114850B-5D23-4F37-A130-BA22C311312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7A1BA-BD7F-4E52-A19C-11DAF7C83D90}" type="pres">
      <dgm:prSet presAssocID="{0114850B-5D23-4F37-A130-BA22C311312E}" presName="wedge6" presStyleLbl="node1" presStyleIdx="5" presStyleCnt="6"/>
      <dgm:spPr/>
      <dgm:t>
        <a:bodyPr/>
        <a:lstStyle/>
        <a:p>
          <a:endParaRPr lang="en-US"/>
        </a:p>
      </dgm:t>
    </dgm:pt>
    <dgm:pt modelId="{87AB28DA-4C40-4478-9960-6BFD00B52365}" type="pres">
      <dgm:prSet presAssocID="{0114850B-5D23-4F37-A130-BA22C311312E}" presName="dummy6a" presStyleCnt="0"/>
      <dgm:spPr/>
    </dgm:pt>
    <dgm:pt modelId="{2488DE34-5667-4B22-9226-462E240D4D4C}" type="pres">
      <dgm:prSet presAssocID="{0114850B-5D23-4F37-A130-BA22C311312E}" presName="dummy6b" presStyleCnt="0"/>
      <dgm:spPr/>
    </dgm:pt>
    <dgm:pt modelId="{015E3A54-CFD9-4C99-9889-84AEF76D43E1}" type="pres">
      <dgm:prSet presAssocID="{0114850B-5D23-4F37-A130-BA22C311312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40899-AB0F-49DD-9046-7A98D677447E}" type="pres">
      <dgm:prSet presAssocID="{AE48C44C-8DF5-4383-AEED-2CF52912B4F2}" presName="arrowWedge1" presStyleLbl="fgSibTrans2D1" presStyleIdx="0" presStyleCnt="6"/>
      <dgm:spPr>
        <a:solidFill>
          <a:schemeClr val="accent3">
            <a:lumMod val="75000"/>
          </a:schemeClr>
        </a:solidFill>
      </dgm:spPr>
    </dgm:pt>
    <dgm:pt modelId="{F2D50C10-C743-4F99-93B9-D4333898AF83}" type="pres">
      <dgm:prSet presAssocID="{67D5CB23-4B07-442F-9C71-60C6D3B0B37B}" presName="arrowWedge2" presStyleLbl="fgSibTrans2D1" presStyleIdx="1" presStyleCnt="6"/>
      <dgm:spPr>
        <a:solidFill>
          <a:schemeClr val="accent3">
            <a:lumMod val="60000"/>
            <a:lumOff val="40000"/>
          </a:schemeClr>
        </a:solidFill>
      </dgm:spPr>
    </dgm:pt>
    <dgm:pt modelId="{DDAC8E3F-1DA5-48BF-98A0-90FB1DA3E59D}" type="pres">
      <dgm:prSet presAssocID="{7C1D1D16-E7F2-462B-A986-C0D5E501EF33}" presName="arrowWedge3" presStyleLbl="fgSibTrans2D1" presStyleIdx="2" presStyleCnt="6"/>
      <dgm:spPr>
        <a:solidFill>
          <a:schemeClr val="accent3">
            <a:lumMod val="40000"/>
            <a:lumOff val="60000"/>
          </a:schemeClr>
        </a:solidFill>
      </dgm:spPr>
    </dgm:pt>
    <dgm:pt modelId="{1ADC9894-FCF8-4FAB-A341-BC2F32402E7A}" type="pres">
      <dgm:prSet presAssocID="{D767D78E-7BCA-43DF-8AE7-E8402908AF87}" presName="arrowWedge4" presStyleLbl="fgSibTrans2D1" presStyleIdx="3" presStyleCnt="6"/>
      <dgm:spPr/>
    </dgm:pt>
    <dgm:pt modelId="{367090AE-4D5E-4B3F-ABB3-AFA3868F0F08}" type="pres">
      <dgm:prSet presAssocID="{A68FC46C-903B-4843-B4BE-0F3587AD6E09}" presName="arrowWedge5" presStyleLbl="fgSibTrans2D1" presStyleIdx="4" presStyleCnt="6"/>
      <dgm:spPr/>
    </dgm:pt>
    <dgm:pt modelId="{97290F85-A132-4068-A5FE-4602C79CFDBC}" type="pres">
      <dgm:prSet presAssocID="{D35F4A07-000A-4880-85F4-35E6939D4633}" presName="arrowWedge6" presStyleLbl="fgSibTrans2D1" presStyleIdx="5" presStyleCnt="6"/>
      <dgm:spPr/>
    </dgm:pt>
  </dgm:ptLst>
  <dgm:cxnLst>
    <dgm:cxn modelId="{5FD0D24C-46C0-4B0E-9BBB-35EE41B65BE6}" type="presOf" srcId="{74CBA0D7-5E67-45E4-A8D8-A1E70A288697}" destId="{617ACB07-F90A-4C0A-98AC-A42C96F9D996}" srcOrd="1" destOrd="0" presId="urn:microsoft.com/office/officeart/2005/8/layout/cycle8"/>
    <dgm:cxn modelId="{0C1C818A-7AF6-44C1-9EC2-DD6A434796FD}" srcId="{0114850B-5D23-4F37-A130-BA22C311312E}" destId="{74CBA0D7-5E67-45E4-A8D8-A1E70A288697}" srcOrd="3" destOrd="0" parTransId="{A16B150D-CD3B-47F9-AF85-76F1285DBA02}" sibTransId="{D767D78E-7BCA-43DF-8AE7-E8402908AF87}"/>
    <dgm:cxn modelId="{E2B346DC-4D47-4243-9D80-AF56D5291047}" srcId="{0114850B-5D23-4F37-A130-BA22C311312E}" destId="{D56B2BFA-0091-40FA-AFB4-DED639E95FD0}" srcOrd="5" destOrd="0" parTransId="{7DCF3100-C4AB-457D-8B11-7434C6DB8079}" sibTransId="{D35F4A07-000A-4880-85F4-35E6939D4633}"/>
    <dgm:cxn modelId="{CCD6CEC9-E04E-4D55-B584-78ABEDF5CD64}" type="presOf" srcId="{D979B4BE-9B36-4FB0-B28A-5535C3F41A07}" destId="{5B23394B-7CD1-405D-8935-D459A6D583D9}" srcOrd="0" destOrd="0" presId="urn:microsoft.com/office/officeart/2005/8/layout/cycle8"/>
    <dgm:cxn modelId="{0D895183-00BC-4481-9A0E-E8A43D6001E7}" type="presOf" srcId="{6B468C76-28DB-4608-954D-DE93258DACE2}" destId="{C6468770-CB2B-4FDA-A09B-69AA34E3C2BB}" srcOrd="0" destOrd="0" presId="urn:microsoft.com/office/officeart/2005/8/layout/cycle8"/>
    <dgm:cxn modelId="{023D5E5F-7BC5-4A97-915A-60C76B7FFAE3}" type="presOf" srcId="{74CBA0D7-5E67-45E4-A8D8-A1E70A288697}" destId="{2F0A1B17-E431-4827-A0B2-D7D9A1049B14}" srcOrd="0" destOrd="0" presId="urn:microsoft.com/office/officeart/2005/8/layout/cycle8"/>
    <dgm:cxn modelId="{7C7687AD-674D-4629-BC1F-36D2738F0E55}" type="presOf" srcId="{D56B2BFA-0091-40FA-AFB4-DED639E95FD0}" destId="{015E3A54-CFD9-4C99-9889-84AEF76D43E1}" srcOrd="1" destOrd="0" presId="urn:microsoft.com/office/officeart/2005/8/layout/cycle8"/>
    <dgm:cxn modelId="{B6444AF7-876A-4628-ADFD-E244D652B485}" type="presOf" srcId="{6B468C76-28DB-4608-954D-DE93258DACE2}" destId="{06457DA1-F9A4-4292-992D-53CB9D2C5224}" srcOrd="1" destOrd="0" presId="urn:microsoft.com/office/officeart/2005/8/layout/cycle8"/>
    <dgm:cxn modelId="{2C3FFEE8-7B12-435A-916A-436144C18258}" type="presOf" srcId="{D56B2BFA-0091-40FA-AFB4-DED639E95FD0}" destId="{5B47A1BA-BD7F-4E52-A19C-11DAF7C83D90}" srcOrd="0" destOrd="0" presId="urn:microsoft.com/office/officeart/2005/8/layout/cycle8"/>
    <dgm:cxn modelId="{CD103A21-8C4C-48FE-BAC6-3CEA6634B4CB}" srcId="{0114850B-5D23-4F37-A130-BA22C311312E}" destId="{D979B4BE-9B36-4FB0-B28A-5535C3F41A07}" srcOrd="2" destOrd="0" parTransId="{4E72CE63-1B97-4E35-8383-53DA0AE38836}" sibTransId="{7C1D1D16-E7F2-462B-A986-C0D5E501EF33}"/>
    <dgm:cxn modelId="{F29618E1-BDBC-4A38-9410-75855BB15AB0}" srcId="{0114850B-5D23-4F37-A130-BA22C311312E}" destId="{6B468C76-28DB-4608-954D-DE93258DACE2}" srcOrd="0" destOrd="0" parTransId="{19AF60EE-B118-4D63-AAF6-F4CE7E9E0DD8}" sibTransId="{AE48C44C-8DF5-4383-AEED-2CF52912B4F2}"/>
    <dgm:cxn modelId="{A07B748C-0E2D-4B4F-B3A9-2D470D599CA9}" srcId="{0114850B-5D23-4F37-A130-BA22C311312E}" destId="{F17E5B10-39C1-4AAB-83D6-5D6167FF649A}" srcOrd="4" destOrd="0" parTransId="{B8828B21-4FF2-4A89-8C54-57C4EE711847}" sibTransId="{A68FC46C-903B-4843-B4BE-0F3587AD6E09}"/>
    <dgm:cxn modelId="{1223C406-9048-46EA-AFCC-A5397D50EF9F}" type="presOf" srcId="{F17E5B10-39C1-4AAB-83D6-5D6167FF649A}" destId="{E960847B-6A82-418B-A16B-2390BC477893}" srcOrd="0" destOrd="0" presId="urn:microsoft.com/office/officeart/2005/8/layout/cycle8"/>
    <dgm:cxn modelId="{70AA7ABC-60CF-4C65-A34D-2076F9FDB2A2}" type="presOf" srcId="{0114850B-5D23-4F37-A130-BA22C311312E}" destId="{9A94DDF5-95D2-4B66-9C87-B623FDA40B39}" srcOrd="0" destOrd="0" presId="urn:microsoft.com/office/officeart/2005/8/layout/cycle8"/>
    <dgm:cxn modelId="{051DE4D9-2AE0-43CF-B9B8-582C1D48F61F}" type="presOf" srcId="{D0947A68-862F-49F5-9D7E-D9608F6D20B6}" destId="{7F912FA2-94AD-4998-9CF9-BBCD0589F278}" srcOrd="1" destOrd="0" presId="urn:microsoft.com/office/officeart/2005/8/layout/cycle8"/>
    <dgm:cxn modelId="{85AB4923-25D7-45E5-A87A-4D58485A6357}" type="presOf" srcId="{F17E5B10-39C1-4AAB-83D6-5D6167FF649A}" destId="{382E30E2-F50D-4578-828B-E30A84CF712F}" srcOrd="1" destOrd="0" presId="urn:microsoft.com/office/officeart/2005/8/layout/cycle8"/>
    <dgm:cxn modelId="{194A768B-3F5D-40AA-886A-B80B2B367281}" type="presOf" srcId="{D0947A68-862F-49F5-9D7E-D9608F6D20B6}" destId="{36DC43A8-4167-4709-8072-2C47757D123C}" srcOrd="0" destOrd="0" presId="urn:microsoft.com/office/officeart/2005/8/layout/cycle8"/>
    <dgm:cxn modelId="{4F8CCE7C-4951-4C62-88A9-14165C80601A}" srcId="{0114850B-5D23-4F37-A130-BA22C311312E}" destId="{D0947A68-862F-49F5-9D7E-D9608F6D20B6}" srcOrd="1" destOrd="0" parTransId="{F249AE2B-F493-4FA8-9C29-D49A2CE70858}" sibTransId="{67D5CB23-4B07-442F-9C71-60C6D3B0B37B}"/>
    <dgm:cxn modelId="{098CFA2B-92CC-409E-B5ED-EBAA020D5521}" type="presOf" srcId="{D979B4BE-9B36-4FB0-B28A-5535C3F41A07}" destId="{31099D61-794C-4861-A643-40622F0D282D}" srcOrd="1" destOrd="0" presId="urn:microsoft.com/office/officeart/2005/8/layout/cycle8"/>
    <dgm:cxn modelId="{D3CD6B4F-0BB7-48CB-9D0C-2AA5724014B4}" type="presParOf" srcId="{9A94DDF5-95D2-4B66-9C87-B623FDA40B39}" destId="{C6468770-CB2B-4FDA-A09B-69AA34E3C2BB}" srcOrd="0" destOrd="0" presId="urn:microsoft.com/office/officeart/2005/8/layout/cycle8"/>
    <dgm:cxn modelId="{8F790435-6B6C-4ECB-BCF7-94AD91573F4B}" type="presParOf" srcId="{9A94DDF5-95D2-4B66-9C87-B623FDA40B39}" destId="{2D6E845C-1A92-4D22-AABA-5FC43BAF94D5}" srcOrd="1" destOrd="0" presId="urn:microsoft.com/office/officeart/2005/8/layout/cycle8"/>
    <dgm:cxn modelId="{82AD0E68-9BFD-4E25-8F26-8D5B1C8BA4D8}" type="presParOf" srcId="{9A94DDF5-95D2-4B66-9C87-B623FDA40B39}" destId="{EB603EE3-7472-434B-87DA-D6205CAAF13A}" srcOrd="2" destOrd="0" presId="urn:microsoft.com/office/officeart/2005/8/layout/cycle8"/>
    <dgm:cxn modelId="{EC8149D1-2497-465E-85BC-473B0DFAC8D7}" type="presParOf" srcId="{9A94DDF5-95D2-4B66-9C87-B623FDA40B39}" destId="{06457DA1-F9A4-4292-992D-53CB9D2C5224}" srcOrd="3" destOrd="0" presId="urn:microsoft.com/office/officeart/2005/8/layout/cycle8"/>
    <dgm:cxn modelId="{352DBDE0-C1A4-4703-82DA-9FE1A5BD102C}" type="presParOf" srcId="{9A94DDF5-95D2-4B66-9C87-B623FDA40B39}" destId="{36DC43A8-4167-4709-8072-2C47757D123C}" srcOrd="4" destOrd="0" presId="urn:microsoft.com/office/officeart/2005/8/layout/cycle8"/>
    <dgm:cxn modelId="{F557D303-575C-431A-B11D-483ADA3F12C1}" type="presParOf" srcId="{9A94DDF5-95D2-4B66-9C87-B623FDA40B39}" destId="{0ACFFD1D-69EB-410B-85E9-90E65CFC7696}" srcOrd="5" destOrd="0" presId="urn:microsoft.com/office/officeart/2005/8/layout/cycle8"/>
    <dgm:cxn modelId="{F1A01C84-1D7E-4395-AD8C-D8F6FD4C3D88}" type="presParOf" srcId="{9A94DDF5-95D2-4B66-9C87-B623FDA40B39}" destId="{B96AC43E-8934-42DB-85F4-83BF41EDE37A}" srcOrd="6" destOrd="0" presId="urn:microsoft.com/office/officeart/2005/8/layout/cycle8"/>
    <dgm:cxn modelId="{4C1FD2E8-6AFE-4F60-8819-FC061FED110D}" type="presParOf" srcId="{9A94DDF5-95D2-4B66-9C87-B623FDA40B39}" destId="{7F912FA2-94AD-4998-9CF9-BBCD0589F278}" srcOrd="7" destOrd="0" presId="urn:microsoft.com/office/officeart/2005/8/layout/cycle8"/>
    <dgm:cxn modelId="{D64DDEC3-95E2-40DE-9632-408FD5BF95F6}" type="presParOf" srcId="{9A94DDF5-95D2-4B66-9C87-B623FDA40B39}" destId="{5B23394B-7CD1-405D-8935-D459A6D583D9}" srcOrd="8" destOrd="0" presId="urn:microsoft.com/office/officeart/2005/8/layout/cycle8"/>
    <dgm:cxn modelId="{58D2A9B5-53C4-4DEE-B7D8-8BA70F1DC28B}" type="presParOf" srcId="{9A94DDF5-95D2-4B66-9C87-B623FDA40B39}" destId="{B3D6A789-A539-4465-920F-F4AE45C32826}" srcOrd="9" destOrd="0" presId="urn:microsoft.com/office/officeart/2005/8/layout/cycle8"/>
    <dgm:cxn modelId="{63F0BBE8-1766-4558-820E-254F77FC3261}" type="presParOf" srcId="{9A94DDF5-95D2-4B66-9C87-B623FDA40B39}" destId="{8F8BAADE-351A-46CA-B536-DEAE9E8D7003}" srcOrd="10" destOrd="0" presId="urn:microsoft.com/office/officeart/2005/8/layout/cycle8"/>
    <dgm:cxn modelId="{A902E297-9B7C-43FB-8486-340D9F7B01A3}" type="presParOf" srcId="{9A94DDF5-95D2-4B66-9C87-B623FDA40B39}" destId="{31099D61-794C-4861-A643-40622F0D282D}" srcOrd="11" destOrd="0" presId="urn:microsoft.com/office/officeart/2005/8/layout/cycle8"/>
    <dgm:cxn modelId="{AD6F6E15-7328-468D-B0D1-70C8F443DA6B}" type="presParOf" srcId="{9A94DDF5-95D2-4B66-9C87-B623FDA40B39}" destId="{2F0A1B17-E431-4827-A0B2-D7D9A1049B14}" srcOrd="12" destOrd="0" presId="urn:microsoft.com/office/officeart/2005/8/layout/cycle8"/>
    <dgm:cxn modelId="{C614F6DE-7F76-4960-A47E-3C6199E3DD1F}" type="presParOf" srcId="{9A94DDF5-95D2-4B66-9C87-B623FDA40B39}" destId="{00D677D3-01D3-441E-BA6F-04080D334736}" srcOrd="13" destOrd="0" presId="urn:microsoft.com/office/officeart/2005/8/layout/cycle8"/>
    <dgm:cxn modelId="{850770DA-80BE-430E-9962-0FD0AE00768A}" type="presParOf" srcId="{9A94DDF5-95D2-4B66-9C87-B623FDA40B39}" destId="{8A9F833B-89E2-4172-A0BD-29254E7B6220}" srcOrd="14" destOrd="0" presId="urn:microsoft.com/office/officeart/2005/8/layout/cycle8"/>
    <dgm:cxn modelId="{478D4B6C-7373-41DE-A768-03FF5146AB45}" type="presParOf" srcId="{9A94DDF5-95D2-4B66-9C87-B623FDA40B39}" destId="{617ACB07-F90A-4C0A-98AC-A42C96F9D996}" srcOrd="15" destOrd="0" presId="urn:microsoft.com/office/officeart/2005/8/layout/cycle8"/>
    <dgm:cxn modelId="{31260236-717D-413B-A928-3938704591D5}" type="presParOf" srcId="{9A94DDF5-95D2-4B66-9C87-B623FDA40B39}" destId="{E960847B-6A82-418B-A16B-2390BC477893}" srcOrd="16" destOrd="0" presId="urn:microsoft.com/office/officeart/2005/8/layout/cycle8"/>
    <dgm:cxn modelId="{CB7188BE-F916-4ACC-A6CB-83B04FB5A8F9}" type="presParOf" srcId="{9A94DDF5-95D2-4B66-9C87-B623FDA40B39}" destId="{64B77BE9-79E5-447E-8FA2-5808E2EACED8}" srcOrd="17" destOrd="0" presId="urn:microsoft.com/office/officeart/2005/8/layout/cycle8"/>
    <dgm:cxn modelId="{32FD740C-590B-4857-AC9B-003993D8C57E}" type="presParOf" srcId="{9A94DDF5-95D2-4B66-9C87-B623FDA40B39}" destId="{C72618C3-DBFD-4F2D-80C2-5A94C5A6BF37}" srcOrd="18" destOrd="0" presId="urn:microsoft.com/office/officeart/2005/8/layout/cycle8"/>
    <dgm:cxn modelId="{77A1FDBB-32AF-4B09-BAFD-0C8C3D96F639}" type="presParOf" srcId="{9A94DDF5-95D2-4B66-9C87-B623FDA40B39}" destId="{382E30E2-F50D-4578-828B-E30A84CF712F}" srcOrd="19" destOrd="0" presId="urn:microsoft.com/office/officeart/2005/8/layout/cycle8"/>
    <dgm:cxn modelId="{640D714A-9CF9-4B5F-A67F-8DE16AD4A219}" type="presParOf" srcId="{9A94DDF5-95D2-4B66-9C87-B623FDA40B39}" destId="{5B47A1BA-BD7F-4E52-A19C-11DAF7C83D90}" srcOrd="20" destOrd="0" presId="urn:microsoft.com/office/officeart/2005/8/layout/cycle8"/>
    <dgm:cxn modelId="{F8A66B7F-C8B0-4B58-BE81-B160F0F65C57}" type="presParOf" srcId="{9A94DDF5-95D2-4B66-9C87-B623FDA40B39}" destId="{87AB28DA-4C40-4478-9960-6BFD00B52365}" srcOrd="21" destOrd="0" presId="urn:microsoft.com/office/officeart/2005/8/layout/cycle8"/>
    <dgm:cxn modelId="{84B626AD-260A-401F-8940-D8C84BC38491}" type="presParOf" srcId="{9A94DDF5-95D2-4B66-9C87-B623FDA40B39}" destId="{2488DE34-5667-4B22-9226-462E240D4D4C}" srcOrd="22" destOrd="0" presId="urn:microsoft.com/office/officeart/2005/8/layout/cycle8"/>
    <dgm:cxn modelId="{0A990F07-17F8-4A90-A60E-D13AF8CC3B54}" type="presParOf" srcId="{9A94DDF5-95D2-4B66-9C87-B623FDA40B39}" destId="{015E3A54-CFD9-4C99-9889-84AEF76D43E1}" srcOrd="23" destOrd="0" presId="urn:microsoft.com/office/officeart/2005/8/layout/cycle8"/>
    <dgm:cxn modelId="{E3A026E1-65BE-4BCE-BAFB-573CAB9A8577}" type="presParOf" srcId="{9A94DDF5-95D2-4B66-9C87-B623FDA40B39}" destId="{25D40899-AB0F-49DD-9046-7A98D677447E}" srcOrd="24" destOrd="0" presId="urn:microsoft.com/office/officeart/2005/8/layout/cycle8"/>
    <dgm:cxn modelId="{2206A94A-0DF5-4020-8267-800379F0BE5F}" type="presParOf" srcId="{9A94DDF5-95D2-4B66-9C87-B623FDA40B39}" destId="{F2D50C10-C743-4F99-93B9-D4333898AF83}" srcOrd="25" destOrd="0" presId="urn:microsoft.com/office/officeart/2005/8/layout/cycle8"/>
    <dgm:cxn modelId="{373B6369-FF68-4D1A-9C81-D39189CAB284}" type="presParOf" srcId="{9A94DDF5-95D2-4B66-9C87-B623FDA40B39}" destId="{DDAC8E3F-1DA5-48BF-98A0-90FB1DA3E59D}" srcOrd="26" destOrd="0" presId="urn:microsoft.com/office/officeart/2005/8/layout/cycle8"/>
    <dgm:cxn modelId="{35EF7730-2FCA-4EE4-8A28-7FCF7ACF380F}" type="presParOf" srcId="{9A94DDF5-95D2-4B66-9C87-B623FDA40B39}" destId="{1ADC9894-FCF8-4FAB-A341-BC2F32402E7A}" srcOrd="27" destOrd="0" presId="urn:microsoft.com/office/officeart/2005/8/layout/cycle8"/>
    <dgm:cxn modelId="{7D249F39-0CC7-467B-B4BA-F5B8DD0AC5C0}" type="presParOf" srcId="{9A94DDF5-95D2-4B66-9C87-B623FDA40B39}" destId="{367090AE-4D5E-4B3F-ABB3-AFA3868F0F08}" srcOrd="28" destOrd="0" presId="urn:microsoft.com/office/officeart/2005/8/layout/cycle8"/>
    <dgm:cxn modelId="{8222AB2A-71FD-4689-9B59-6E1A6980C8F9}" type="presParOf" srcId="{9A94DDF5-95D2-4B66-9C87-B623FDA40B39}" destId="{97290F85-A132-4068-A5FE-4602C79CFDBC}" srcOrd="29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FB880-4D60-4656-960D-0EA231DAF7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7CEABB-B0EB-4E89-9DCB-3FBEF0033B01}">
      <dgm:prSet phldrT="[Text]"/>
      <dgm:spPr/>
      <dgm:t>
        <a:bodyPr/>
        <a:lstStyle/>
        <a:p>
          <a:r>
            <a:rPr lang="en-US" dirty="0"/>
            <a:t>Framework conditions and Policy </a:t>
          </a:r>
          <a:r>
            <a:rPr lang="en-US" dirty="0" smtClean="0"/>
            <a:t>Dialog</a:t>
          </a:r>
        </a:p>
        <a:p>
          <a:r>
            <a:rPr lang="ro-RO" dirty="0" smtClean="0"/>
            <a:t> (WP3)</a:t>
          </a:r>
          <a:endParaRPr lang="en-US" dirty="0"/>
        </a:p>
      </dgm:t>
    </dgm:pt>
    <dgm:pt modelId="{BB144296-A46D-4F0E-8AE8-FCCD65B70D31}" type="parTrans" cxnId="{9832A6F4-6E5E-4E73-8621-86EBB7E72E4D}">
      <dgm:prSet/>
      <dgm:spPr/>
      <dgm:t>
        <a:bodyPr/>
        <a:lstStyle/>
        <a:p>
          <a:endParaRPr lang="en-US"/>
        </a:p>
      </dgm:t>
    </dgm:pt>
    <dgm:pt modelId="{CDFEF95F-0B8E-4D89-8EE8-977E3523C6FB}" type="sibTrans" cxnId="{9832A6F4-6E5E-4E73-8621-86EBB7E72E4D}">
      <dgm:prSet/>
      <dgm:spPr/>
      <dgm:t>
        <a:bodyPr/>
        <a:lstStyle/>
        <a:p>
          <a:endParaRPr lang="en-US"/>
        </a:p>
      </dgm:t>
    </dgm:pt>
    <dgm:pt modelId="{6EB9FC44-A18D-4B78-88A3-ABC11005DDBF}">
      <dgm:prSet phldrT="[Text]"/>
      <dgm:spPr/>
      <dgm:t>
        <a:bodyPr/>
        <a:lstStyle/>
        <a:p>
          <a:r>
            <a:rPr lang="en-US" dirty="0"/>
            <a:t>Implementation of pilot projects</a:t>
          </a:r>
          <a:r>
            <a:rPr lang="ro-RO" dirty="0"/>
            <a:t> (WP5)</a:t>
          </a:r>
          <a:endParaRPr lang="en-US" dirty="0"/>
        </a:p>
      </dgm:t>
    </dgm:pt>
    <dgm:pt modelId="{9A64BA5F-75CB-4EF5-970C-8042E7EAE8A4}" type="parTrans" cxnId="{EC1635E3-3981-4A04-A522-EAA98DBEB4C6}">
      <dgm:prSet/>
      <dgm:spPr/>
      <dgm:t>
        <a:bodyPr/>
        <a:lstStyle/>
        <a:p>
          <a:endParaRPr lang="en-US"/>
        </a:p>
      </dgm:t>
    </dgm:pt>
    <dgm:pt modelId="{956AD3C3-90F0-43AE-9331-0BFE317E152D}" type="sibTrans" cxnId="{EC1635E3-3981-4A04-A522-EAA98DBEB4C6}">
      <dgm:prSet/>
      <dgm:spPr/>
      <dgm:t>
        <a:bodyPr/>
        <a:lstStyle/>
        <a:p>
          <a:endParaRPr lang="en-US"/>
        </a:p>
      </dgm:t>
    </dgm:pt>
    <dgm:pt modelId="{2BF61C89-A561-487C-BFF0-FDFCA7948456}">
      <dgm:prSet phldrT="[Text]"/>
      <dgm:spPr/>
      <dgm:t>
        <a:bodyPr/>
        <a:lstStyle/>
        <a:p>
          <a:r>
            <a:rPr lang="en-US" dirty="0"/>
            <a:t>Evaluation and recommendations</a:t>
          </a:r>
          <a:r>
            <a:rPr lang="ro-RO" dirty="0"/>
            <a:t> (WP6)</a:t>
          </a:r>
          <a:endParaRPr lang="en-US" dirty="0"/>
        </a:p>
      </dgm:t>
    </dgm:pt>
    <dgm:pt modelId="{AA8C1CA9-9464-4D28-B10A-61829814E1E4}" type="parTrans" cxnId="{1F00E926-6A39-4087-949A-6847D424BBF9}">
      <dgm:prSet/>
      <dgm:spPr/>
      <dgm:t>
        <a:bodyPr/>
        <a:lstStyle/>
        <a:p>
          <a:endParaRPr lang="en-US"/>
        </a:p>
      </dgm:t>
    </dgm:pt>
    <dgm:pt modelId="{C4D7608B-1D26-44DC-9D2E-868C5AB28621}" type="sibTrans" cxnId="{1F00E926-6A39-4087-949A-6847D424BBF9}">
      <dgm:prSet/>
      <dgm:spPr/>
      <dgm:t>
        <a:bodyPr/>
        <a:lstStyle/>
        <a:p>
          <a:endParaRPr lang="en-US"/>
        </a:p>
      </dgm:t>
    </dgm:pt>
    <dgm:pt modelId="{DBCAC5F2-F6A1-4395-9836-BDB8489C6BFB}">
      <dgm:prSet phldrT="[Text]"/>
      <dgm:spPr/>
      <dgm:t>
        <a:bodyPr/>
        <a:lstStyle/>
        <a:p>
          <a:r>
            <a:rPr lang="en-US" dirty="0"/>
            <a:t>Tools and services</a:t>
          </a:r>
          <a:r>
            <a:rPr lang="ro-RO" dirty="0"/>
            <a:t> (WP4)</a:t>
          </a:r>
          <a:endParaRPr lang="en-US" dirty="0"/>
        </a:p>
      </dgm:t>
    </dgm:pt>
    <dgm:pt modelId="{93EC8526-6D45-4499-8B74-8C43AB3FABF0}" type="parTrans" cxnId="{874A23AD-6C08-4794-A0DC-8152C6E5C077}">
      <dgm:prSet/>
      <dgm:spPr/>
      <dgm:t>
        <a:bodyPr/>
        <a:lstStyle/>
        <a:p>
          <a:endParaRPr lang="en-US"/>
        </a:p>
      </dgm:t>
    </dgm:pt>
    <dgm:pt modelId="{33D1BE81-CBA7-4300-8C2D-90A5E6FC7176}" type="sibTrans" cxnId="{874A23AD-6C08-4794-A0DC-8152C6E5C077}">
      <dgm:prSet/>
      <dgm:spPr/>
      <dgm:t>
        <a:bodyPr/>
        <a:lstStyle/>
        <a:p>
          <a:endParaRPr lang="en-US"/>
        </a:p>
      </dgm:t>
    </dgm:pt>
    <dgm:pt modelId="{DFA45997-1F69-4FB6-8E96-BCF7661B29CE}" type="pres">
      <dgm:prSet presAssocID="{37EFB880-4D60-4656-960D-0EA231DAF7A4}" presName="Name0" presStyleCnt="0">
        <dgm:presLayoutVars>
          <dgm:dir/>
          <dgm:animLvl val="lvl"/>
          <dgm:resizeHandles val="exact"/>
        </dgm:presLayoutVars>
      </dgm:prSet>
      <dgm:spPr/>
    </dgm:pt>
    <dgm:pt modelId="{7D4FD7A2-556C-404C-97AD-DCF580BD796D}" type="pres">
      <dgm:prSet presAssocID="{207CEABB-B0EB-4E89-9DCB-3FBEF0033B01}" presName="parTxOnly" presStyleLbl="node1" presStyleIdx="0" presStyleCnt="4" custScaleY="100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BC356-92B2-4FBD-ABEE-BA66B6B37C9D}" type="pres">
      <dgm:prSet presAssocID="{CDFEF95F-0B8E-4D89-8EE8-977E3523C6FB}" presName="parTxOnlySpace" presStyleCnt="0"/>
      <dgm:spPr/>
    </dgm:pt>
    <dgm:pt modelId="{B1E69FF8-B313-4FDB-B53E-A1BAD7F1420C}" type="pres">
      <dgm:prSet presAssocID="{DBCAC5F2-F6A1-4395-9836-BDB8489C6BF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2A7DD-0D22-47D3-9528-4DE1E904D13C}" type="pres">
      <dgm:prSet presAssocID="{33D1BE81-CBA7-4300-8C2D-90A5E6FC7176}" presName="parTxOnlySpace" presStyleCnt="0"/>
      <dgm:spPr/>
    </dgm:pt>
    <dgm:pt modelId="{155386F5-3D4C-4A7B-8188-1C6E229D41CE}" type="pres">
      <dgm:prSet presAssocID="{6EB9FC44-A18D-4B78-88A3-ABC11005DDBF}" presName="parTxOnly" presStyleLbl="node1" presStyleIdx="2" presStyleCnt="4" custLinFactNeighborX="2885" custLinFactNeighborY="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E37A1-E558-4DDF-B03E-18151254C2F5}" type="pres">
      <dgm:prSet presAssocID="{956AD3C3-90F0-43AE-9331-0BFE317E152D}" presName="parTxOnlySpace" presStyleCnt="0"/>
      <dgm:spPr/>
    </dgm:pt>
    <dgm:pt modelId="{09ACAA3D-F8EC-4C72-8E3A-05DBCB7399CF}" type="pres">
      <dgm:prSet presAssocID="{2BF61C89-A561-487C-BFF0-FDFCA794845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E37B3-C01D-4444-B030-9217D43022F1}" type="presOf" srcId="{207CEABB-B0EB-4E89-9DCB-3FBEF0033B01}" destId="{7D4FD7A2-556C-404C-97AD-DCF580BD796D}" srcOrd="0" destOrd="0" presId="urn:microsoft.com/office/officeart/2005/8/layout/chevron1"/>
    <dgm:cxn modelId="{9832A6F4-6E5E-4E73-8621-86EBB7E72E4D}" srcId="{37EFB880-4D60-4656-960D-0EA231DAF7A4}" destId="{207CEABB-B0EB-4E89-9DCB-3FBEF0033B01}" srcOrd="0" destOrd="0" parTransId="{BB144296-A46D-4F0E-8AE8-FCCD65B70D31}" sibTransId="{CDFEF95F-0B8E-4D89-8EE8-977E3523C6FB}"/>
    <dgm:cxn modelId="{1F00E926-6A39-4087-949A-6847D424BBF9}" srcId="{37EFB880-4D60-4656-960D-0EA231DAF7A4}" destId="{2BF61C89-A561-487C-BFF0-FDFCA7948456}" srcOrd="3" destOrd="0" parTransId="{AA8C1CA9-9464-4D28-B10A-61829814E1E4}" sibTransId="{C4D7608B-1D26-44DC-9D2E-868C5AB28621}"/>
    <dgm:cxn modelId="{EC1635E3-3981-4A04-A522-EAA98DBEB4C6}" srcId="{37EFB880-4D60-4656-960D-0EA231DAF7A4}" destId="{6EB9FC44-A18D-4B78-88A3-ABC11005DDBF}" srcOrd="2" destOrd="0" parTransId="{9A64BA5F-75CB-4EF5-970C-8042E7EAE8A4}" sibTransId="{956AD3C3-90F0-43AE-9331-0BFE317E152D}"/>
    <dgm:cxn modelId="{874A23AD-6C08-4794-A0DC-8152C6E5C077}" srcId="{37EFB880-4D60-4656-960D-0EA231DAF7A4}" destId="{DBCAC5F2-F6A1-4395-9836-BDB8489C6BFB}" srcOrd="1" destOrd="0" parTransId="{93EC8526-6D45-4499-8B74-8C43AB3FABF0}" sibTransId="{33D1BE81-CBA7-4300-8C2D-90A5E6FC7176}"/>
    <dgm:cxn modelId="{69EC3D8D-9657-4C2C-A07D-E567B60AB717}" type="presOf" srcId="{6EB9FC44-A18D-4B78-88A3-ABC11005DDBF}" destId="{155386F5-3D4C-4A7B-8188-1C6E229D41CE}" srcOrd="0" destOrd="0" presId="urn:microsoft.com/office/officeart/2005/8/layout/chevron1"/>
    <dgm:cxn modelId="{102945FD-B915-44DD-85FD-6D4EFEC8EAC6}" type="presOf" srcId="{DBCAC5F2-F6A1-4395-9836-BDB8489C6BFB}" destId="{B1E69FF8-B313-4FDB-B53E-A1BAD7F1420C}" srcOrd="0" destOrd="0" presId="urn:microsoft.com/office/officeart/2005/8/layout/chevron1"/>
    <dgm:cxn modelId="{ED4A8F8B-6BF8-484C-921F-4861CA3D3DFF}" type="presOf" srcId="{2BF61C89-A561-487C-BFF0-FDFCA7948456}" destId="{09ACAA3D-F8EC-4C72-8E3A-05DBCB7399CF}" srcOrd="0" destOrd="0" presId="urn:microsoft.com/office/officeart/2005/8/layout/chevron1"/>
    <dgm:cxn modelId="{6AC75705-643E-46E5-9A8F-C3BFD2664357}" type="presOf" srcId="{37EFB880-4D60-4656-960D-0EA231DAF7A4}" destId="{DFA45997-1F69-4FB6-8E96-BCF7661B29CE}" srcOrd="0" destOrd="0" presId="urn:microsoft.com/office/officeart/2005/8/layout/chevron1"/>
    <dgm:cxn modelId="{F0B2AD09-E523-460A-8C6F-40C3EF38A8A4}" type="presParOf" srcId="{DFA45997-1F69-4FB6-8E96-BCF7661B29CE}" destId="{7D4FD7A2-556C-404C-97AD-DCF580BD796D}" srcOrd="0" destOrd="0" presId="urn:microsoft.com/office/officeart/2005/8/layout/chevron1"/>
    <dgm:cxn modelId="{C5635681-1AA0-41F5-BC12-520D916FB33A}" type="presParOf" srcId="{DFA45997-1F69-4FB6-8E96-BCF7661B29CE}" destId="{787BC356-92B2-4FBD-ABEE-BA66B6B37C9D}" srcOrd="1" destOrd="0" presId="urn:microsoft.com/office/officeart/2005/8/layout/chevron1"/>
    <dgm:cxn modelId="{5F76D516-909A-4D94-B93D-4453D8DB211D}" type="presParOf" srcId="{DFA45997-1F69-4FB6-8E96-BCF7661B29CE}" destId="{B1E69FF8-B313-4FDB-B53E-A1BAD7F1420C}" srcOrd="2" destOrd="0" presId="urn:microsoft.com/office/officeart/2005/8/layout/chevron1"/>
    <dgm:cxn modelId="{2983816C-5551-45B1-B0B8-55BE19E595DD}" type="presParOf" srcId="{DFA45997-1F69-4FB6-8E96-BCF7661B29CE}" destId="{16D2A7DD-0D22-47D3-9528-4DE1E904D13C}" srcOrd="3" destOrd="0" presId="urn:microsoft.com/office/officeart/2005/8/layout/chevron1"/>
    <dgm:cxn modelId="{8EF85063-2205-4751-8D50-61D59DB1CFE7}" type="presParOf" srcId="{DFA45997-1F69-4FB6-8E96-BCF7661B29CE}" destId="{155386F5-3D4C-4A7B-8188-1C6E229D41CE}" srcOrd="4" destOrd="0" presId="urn:microsoft.com/office/officeart/2005/8/layout/chevron1"/>
    <dgm:cxn modelId="{D324B860-43C1-4BF5-B4DF-1E71D8FF1B15}" type="presParOf" srcId="{DFA45997-1F69-4FB6-8E96-BCF7661B29CE}" destId="{740E37A1-E558-4DDF-B03E-18151254C2F5}" srcOrd="5" destOrd="0" presId="urn:microsoft.com/office/officeart/2005/8/layout/chevron1"/>
    <dgm:cxn modelId="{E2926335-10C0-4C48-938C-DEE2D54FE0B4}" type="presParOf" srcId="{DFA45997-1F69-4FB6-8E96-BCF7661B29CE}" destId="{09ACAA3D-F8EC-4C72-8E3A-05DBCB7399CF}" srcOrd="6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C8535-5EBB-4CC9-BE59-D1D103A0216E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C62C9-CD42-4F77-BB23-B43F3D0866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6331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55F9-6B13-40A0-9FB6-234EC54720A7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30A1-6F19-4776-BF33-40CBDA69D45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3260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638175"/>
            <a:ext cx="6019800" cy="4514850"/>
          </a:xfrm>
          <a:solidFill>
            <a:srgbClr val="FFFFFF"/>
          </a:solidFill>
          <a:ln/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5239" y="5261463"/>
            <a:ext cx="5113992" cy="4989169"/>
          </a:xfrm>
          <a:noFill/>
          <a:ln/>
        </p:spPr>
        <p:txBody>
          <a:bodyPr wrap="none" lIns="95730" tIns="47865" rIns="95730" bIns="47865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xmlns="" val="381656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EBF0-F381-4884-88BC-88E5A2907462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12" Type="http://schemas.openxmlformats.org/officeDocument/2006/relationships/image" Target="../media/image20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.png"/><Relationship Id="rId5" Type="http://schemas.openxmlformats.org/officeDocument/2006/relationships/image" Target="../media/image14.jpeg"/><Relationship Id="rId15" Type="http://schemas.openxmlformats.org/officeDocument/2006/relationships/image" Target="../media/image22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terreg-danube.eu/approved-projects/made-in-danube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ade-in-danube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Made-in-Danu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made_in_danube" TargetMode="External"/><Relationship Id="rId5" Type="http://schemas.openxmlformats.org/officeDocument/2006/relationships/hyperlink" Target="http://www.interreg-danube.eu/made-in-danube" TargetMode="External"/><Relationship Id="rId4" Type="http://schemas.openxmlformats.org/officeDocument/2006/relationships/hyperlink" Target="mailto:office@ipacv.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429000" y="1124093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Transnational Cooperation  </a:t>
            </a:r>
            <a:r>
              <a:rPr lang="en-US" sz="2000" dirty="0">
                <a:solidFill>
                  <a:srgbClr val="0070C0"/>
                </a:solidFill>
                <a:latin typeface="Montserrat" pitchFamily="50" charset="0"/>
              </a:rPr>
              <a:t>to </a:t>
            </a:r>
            <a:endParaRPr lang="en-US" sz="2000" dirty="0" smtClean="0">
              <a:solidFill>
                <a:srgbClr val="0070C0"/>
              </a:solidFill>
              <a:latin typeface="Montserrat" pitchFamily="50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transform  </a:t>
            </a:r>
            <a:r>
              <a:rPr lang="en-US" sz="2000" dirty="0">
                <a:solidFill>
                  <a:srgbClr val="0070C0"/>
                </a:solidFill>
                <a:latin typeface="Montserrat" pitchFamily="50" charset="0"/>
              </a:rPr>
              <a:t>knowledge into </a:t>
            </a:r>
            <a:endParaRPr lang="en-US" sz="2000" dirty="0" smtClean="0">
              <a:solidFill>
                <a:srgbClr val="0070C0"/>
              </a:solidFill>
              <a:latin typeface="Montserrat" pitchFamily="50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Marketable  </a:t>
            </a:r>
            <a:r>
              <a:rPr lang="en-US" sz="2000" dirty="0">
                <a:solidFill>
                  <a:srgbClr val="0070C0"/>
                </a:solidFill>
                <a:latin typeface="Montserrat" pitchFamily="50" charset="0"/>
              </a:rPr>
              <a:t>products and </a:t>
            </a:r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services  </a:t>
            </a:r>
            <a:r>
              <a:rPr lang="en-US" sz="2000" dirty="0">
                <a:solidFill>
                  <a:srgbClr val="0070C0"/>
                </a:solidFill>
                <a:latin typeface="Montserrat" pitchFamily="50" charset="0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the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Montserrat" pitchFamily="50" charset="0"/>
              </a:rPr>
              <a:t>Danubian sustainable society of </a:t>
            </a:r>
            <a:r>
              <a:rPr lang="en-US" sz="2000" dirty="0" smtClean="0">
                <a:solidFill>
                  <a:srgbClr val="0070C0"/>
                </a:solidFill>
                <a:latin typeface="Montserrat" pitchFamily="50" charset="0"/>
              </a:rPr>
              <a:t>tomorrow</a:t>
            </a:r>
          </a:p>
          <a:p>
            <a:pPr algn="ctr"/>
            <a:endParaRPr lang="en-US" sz="2000" smtClean="0">
              <a:solidFill>
                <a:srgbClr val="0070C0"/>
              </a:solidFill>
              <a:latin typeface="Montserrat" pitchFamily="50" charset="0"/>
            </a:endParaRPr>
          </a:p>
          <a:p>
            <a:pPr algn="ctr"/>
            <a:endParaRPr lang="en-US" sz="2000" dirty="0" smtClean="0">
              <a:solidFill>
                <a:srgbClr val="0070C0"/>
              </a:solidFill>
              <a:latin typeface="Montserrat" pitchFamily="50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Montserrat" pitchFamily="50" charset="0"/>
              </a:rPr>
              <a:t>Bioeconomy </a:t>
            </a:r>
          </a:p>
          <a:p>
            <a:pPr algn="ctr"/>
            <a:r>
              <a:rPr lang="de-DE" sz="2000" dirty="0" smtClean="0">
                <a:solidFill>
                  <a:srgbClr val="00B050"/>
                </a:solidFill>
                <a:latin typeface="Montserrat" pitchFamily="50" charset="0"/>
              </a:rPr>
              <a:t>Agriculture - Forestry - Bioenergy</a:t>
            </a:r>
            <a:r>
              <a:rPr lang="de-DE" sz="2000" dirty="0" smtClean="0">
                <a:latin typeface="Montserrat" pitchFamily="50" charset="0"/>
              </a:rPr>
              <a:t> </a:t>
            </a:r>
            <a:endParaRPr lang="de-DE" sz="2000" dirty="0" smtClean="0">
              <a:solidFill>
                <a:srgbClr val="0070C0"/>
              </a:solidFill>
              <a:latin typeface="Montserrat" pitchFamily="50" charset="0"/>
            </a:endParaRPr>
          </a:p>
          <a:p>
            <a:pPr algn="ctr"/>
            <a:endParaRPr lang="de-DE" dirty="0">
              <a:latin typeface="Montserrat" pitchFamily="50" charset="0"/>
            </a:endParaRPr>
          </a:p>
          <a:p>
            <a:pPr algn="ctr"/>
            <a:endParaRPr lang="de-DE" dirty="0">
              <a:latin typeface="Montserrat" pitchFamily="50" charset="0"/>
            </a:endParaRPr>
          </a:p>
          <a:p>
            <a:pPr algn="ctr"/>
            <a:endParaRPr lang="de-DE" dirty="0" smtClean="0">
              <a:latin typeface="Montserrat" pitchFamily="50" charset="0"/>
            </a:endParaRPr>
          </a:p>
          <a:p>
            <a:pPr algn="ctr"/>
            <a:endParaRPr lang="de-DE" dirty="0">
              <a:latin typeface="Montserrat" pitchFamily="50" charset="0"/>
            </a:endParaRPr>
          </a:p>
          <a:p>
            <a:pPr algn="ctr"/>
            <a:endParaRPr lang="de-DE" dirty="0">
              <a:latin typeface="Montserrat" pitchFamily="50" charset="0"/>
            </a:endParaRPr>
          </a:p>
          <a:p>
            <a:pPr algn="ctr"/>
            <a:endParaRPr lang="de-DE" dirty="0" smtClean="0">
              <a:latin typeface="Montserrat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411760" cy="932614"/>
          </a:xfrm>
          <a:prstGeom prst="rect">
            <a:avLst/>
          </a:prstGeom>
          <a:noFill/>
        </p:spPr>
      </p:pic>
      <p:pic>
        <p:nvPicPr>
          <p:cNvPr id="11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32048" cy="196081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994516" y="314144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pic>
        <p:nvPicPr>
          <p:cNvPr id="13" name="Grafik 12" descr="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14125"/>
            <a:ext cx="3168352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3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017588" y="2397125"/>
            <a:ext cx="7178675" cy="331788"/>
          </a:xfrm>
          <a:extLst/>
        </p:spPr>
        <p:txBody>
          <a:bodyPr anchor="ctr">
            <a:spAutoFit/>
          </a:bodyPr>
          <a:lstStyle/>
          <a:p>
            <a:pPr marL="316462" indent="-316462" eaLnBrk="1" hangingPunct="1">
              <a:spcBef>
                <a:spcPct val="30000"/>
              </a:spcBef>
              <a:spcAft>
                <a:spcPct val="30000"/>
              </a:spcAft>
              <a:buSzPct val="75000"/>
              <a:buFont typeface="Wingdings" pitchFamily="2" charset="2"/>
              <a:buNone/>
              <a:defRPr/>
            </a:pPr>
            <a:r>
              <a:rPr lang="en-US" altLang="en-US" sz="1661" dirty="0"/>
              <a:t>.</a:t>
            </a:r>
            <a:endParaRPr lang="en-GB" altLang="en-US" sz="2492" dirty="0">
              <a:solidFill>
                <a:srgbClr val="003399"/>
              </a:solidFill>
            </a:endParaRPr>
          </a:p>
        </p:txBody>
      </p:sp>
      <p:pic>
        <p:nvPicPr>
          <p:cNvPr id="21507" name="Picture 7" descr="http://een.ec.europa.eu/sites/default/files/multimedia/Logo_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361" y="2368024"/>
            <a:ext cx="1406525" cy="10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Bild 9" descr="X:\SEZ Allgemein\PR\Logos SEZ\Sez_Logo\SEZ_4C-das_richtig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7399" y="2576383"/>
            <a:ext cx="13287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Steinbe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837" y="2854628"/>
            <a:ext cx="15287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http://files.groupspaces.com/Competitiveness/files/448404/ASiQD9p7e0XVkg4aYYpA/Logo-DRS_small_competitive.jpg?view&amp;size=x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470" y="1036205"/>
            <a:ext cx="17938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6007" y="3823340"/>
            <a:ext cx="1313275" cy="8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D:\1SEZ\INCO-NET2013-9\0. Project NoGAP\01 WPs\WP6 Communication\T6.2 Logo, promotion material, publicity\Logo\Goetzinger\NoGAP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957" y="4957154"/>
            <a:ext cx="15398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Grafik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9869" y="5314411"/>
            <a:ext cx="1154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D:\1SEZ\INCO-NET2013-9\0. Project NoGAP\03 Events\2014-06-02 ILN Clustering Athen\inde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39549" y="4743768"/>
            <a:ext cx="1397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8" name="Straight Arrow Connector 34"/>
          <p:cNvCxnSpPr>
            <a:cxnSpLocks noChangeShapeType="1"/>
          </p:cNvCxnSpPr>
          <p:nvPr/>
        </p:nvCxnSpPr>
        <p:spPr bwMode="auto">
          <a:xfrm>
            <a:off x="4571999" y="3362411"/>
            <a:ext cx="0" cy="371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9" name="Straight Arrow Connector 39"/>
          <p:cNvCxnSpPr>
            <a:cxnSpLocks noChangeShapeType="1"/>
          </p:cNvCxnSpPr>
          <p:nvPr/>
        </p:nvCxnSpPr>
        <p:spPr bwMode="auto">
          <a:xfrm flipH="1">
            <a:off x="2208740" y="4572591"/>
            <a:ext cx="1503362" cy="612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0" name="Straight Arrow Connector 46"/>
          <p:cNvCxnSpPr>
            <a:cxnSpLocks noChangeShapeType="1"/>
          </p:cNvCxnSpPr>
          <p:nvPr/>
        </p:nvCxnSpPr>
        <p:spPr bwMode="auto">
          <a:xfrm>
            <a:off x="5339307" y="4557712"/>
            <a:ext cx="1570037" cy="534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51"/>
          <p:cNvCxnSpPr>
            <a:cxnSpLocks noChangeShapeType="1"/>
          </p:cNvCxnSpPr>
          <p:nvPr/>
        </p:nvCxnSpPr>
        <p:spPr bwMode="auto">
          <a:xfrm>
            <a:off x="4571999" y="4858004"/>
            <a:ext cx="1588" cy="369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Rechteck 4"/>
          <p:cNvSpPr>
            <a:spLocks noChangeArrowheads="1"/>
          </p:cNvSpPr>
          <p:nvPr/>
        </p:nvSpPr>
        <p:spPr bwMode="auto">
          <a:xfrm>
            <a:off x="838200" y="70671"/>
            <a:ext cx="6172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800" b="1" dirty="0">
                <a:solidFill>
                  <a:srgbClr val="7030A0"/>
                </a:solidFill>
                <a:latin typeface="+mn-lt"/>
              </a:rPr>
              <a:t>Projects  synergy</a:t>
            </a:r>
            <a:endParaRPr lang="de-DE" altLang="en-US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2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30713" y="3548149"/>
            <a:ext cx="2339752" cy="904769"/>
          </a:xfrm>
          <a:prstGeom prst="rect">
            <a:avLst/>
          </a:prstGeom>
          <a:noFill/>
        </p:spPr>
      </p:pic>
      <p:cxnSp>
        <p:nvCxnSpPr>
          <p:cNvPr id="23" name="Straight Arrow Connector 46"/>
          <p:cNvCxnSpPr>
            <a:cxnSpLocks noChangeShapeType="1"/>
          </p:cNvCxnSpPr>
          <p:nvPr/>
        </p:nvCxnSpPr>
        <p:spPr bwMode="auto">
          <a:xfrm flipV="1">
            <a:off x="5271421" y="3983032"/>
            <a:ext cx="977106" cy="2478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5" name="Grafik 24" descr="X:\SEZ Allgemein\PR\Logos\logo_steinbeis2i\print_S2i_WBM-4c\S2i_WBM_4c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92" y="2617572"/>
            <a:ext cx="1036320" cy="43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7"/>
          <p:cNvCxnSpPr/>
          <p:nvPr/>
        </p:nvCxnSpPr>
        <p:spPr>
          <a:xfrm>
            <a:off x="52190" y="6165304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pic>
        <p:nvPicPr>
          <p:cNvPr id="30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7" y="3474987"/>
            <a:ext cx="2636417" cy="1016091"/>
          </a:xfrm>
          <a:prstGeom prst="rect">
            <a:avLst/>
          </a:prstGeom>
        </p:spPr>
      </p:pic>
      <p:pic>
        <p:nvPicPr>
          <p:cNvPr id="34" name="Picture 4" descr="Bildergebnis für h2020 official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241" y="693100"/>
            <a:ext cx="1676142" cy="14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dtpevent.eu/images/logo-dtpev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24" y="1139911"/>
            <a:ext cx="20621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9"/>
          <p:cNvCxnSpPr>
            <a:cxnSpLocks noChangeShapeType="1"/>
          </p:cNvCxnSpPr>
          <p:nvPr/>
        </p:nvCxnSpPr>
        <p:spPr bwMode="auto">
          <a:xfrm flipH="1">
            <a:off x="2778155" y="3359946"/>
            <a:ext cx="867955" cy="4252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8"/>
          <p:cNvCxnSpPr>
            <a:cxnSpLocks noChangeShapeType="1"/>
          </p:cNvCxnSpPr>
          <p:nvPr/>
        </p:nvCxnSpPr>
        <p:spPr bwMode="auto">
          <a:xfrm>
            <a:off x="2088772" y="3055722"/>
            <a:ext cx="15573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55"/>
          <p:cNvCxnSpPr>
            <a:cxnSpLocks noChangeShapeType="1"/>
          </p:cNvCxnSpPr>
          <p:nvPr/>
        </p:nvCxnSpPr>
        <p:spPr bwMode="auto">
          <a:xfrm flipH="1">
            <a:off x="5449383" y="3094868"/>
            <a:ext cx="14827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81" y="1095407"/>
            <a:ext cx="1279666" cy="9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55"/>
          <p:cNvCxnSpPr>
            <a:cxnSpLocks noChangeShapeType="1"/>
          </p:cNvCxnSpPr>
          <p:nvPr/>
        </p:nvCxnSpPr>
        <p:spPr bwMode="auto">
          <a:xfrm flipH="1">
            <a:off x="4593025" y="2197525"/>
            <a:ext cx="3398" cy="35665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0903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411760" cy="932614"/>
          </a:xfrm>
          <a:prstGeom prst="rect">
            <a:avLst/>
          </a:prstGeom>
          <a:noFill/>
        </p:spPr>
      </p:pic>
      <p:pic>
        <p:nvPicPr>
          <p:cNvPr id="11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32048" cy="196081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475656" y="250665"/>
            <a:ext cx="503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Montserrat" pitchFamily="50" charset="0"/>
              </a:rPr>
              <a:t>Made in Danube Team</a:t>
            </a:r>
            <a:endParaRPr lang="de-DE" sz="24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03154"/>
            <a:ext cx="8305800" cy="501664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90600" y="5943600"/>
            <a:ext cx="64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>
                <a:hlinkClick r:id="rId5"/>
              </a:rPr>
              <a:t>www.interreg-danube.eu/approved-projects/made-in-danube</a:t>
            </a:r>
            <a:r>
              <a:rPr lang="de-DE" i="1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993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1309540" y="1455932"/>
            <a:ext cx="6692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Montserrat"/>
              </a:rPr>
              <a:t>Thank you for your </a:t>
            </a:r>
            <a:r>
              <a:rPr lang="en-US" sz="2400" b="1" dirty="0" smtClean="0">
                <a:latin typeface="Montserrat"/>
              </a:rPr>
              <a:t>kind </a:t>
            </a:r>
            <a:r>
              <a:rPr lang="hu-HU" sz="2400" b="1" dirty="0" smtClean="0">
                <a:latin typeface="Montserrat"/>
              </a:rPr>
              <a:t>attention</a:t>
            </a:r>
            <a:r>
              <a:rPr lang="hu-HU" sz="2400" b="1" dirty="0">
                <a:latin typeface="Montserrat"/>
              </a:rPr>
              <a:t>! </a:t>
            </a:r>
            <a:endParaRPr lang="de-DE" sz="2400" b="1" dirty="0">
              <a:latin typeface="Montserrat"/>
            </a:endParaRPr>
          </a:p>
        </p:txBody>
      </p:sp>
      <p:pic>
        <p:nvPicPr>
          <p:cNvPr id="13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4600" y="49530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E-Mail: </a:t>
            </a:r>
            <a:r>
              <a:rPr lang="de-DE" sz="2000" dirty="0" smtClean="0">
                <a:hlinkClick r:id="rId4"/>
              </a:rPr>
              <a:t>office@ipacv.ro</a:t>
            </a:r>
            <a:r>
              <a:rPr lang="de-DE" sz="2000" dirty="0" smtClean="0"/>
              <a:t>  </a:t>
            </a:r>
            <a:endParaRPr lang="de-DE" sz="2000" dirty="0" smtClean="0"/>
          </a:p>
          <a:p>
            <a:r>
              <a:rPr lang="de-DE" sz="2000" dirty="0" smtClean="0"/>
              <a:t>Tel</a:t>
            </a:r>
            <a:r>
              <a:rPr lang="de-DE" sz="2000" dirty="0"/>
              <a:t>: +</a:t>
            </a:r>
            <a:r>
              <a:rPr lang="de-DE" sz="2000" dirty="0" smtClean="0"/>
              <a:t>40 251 412290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Fax: +</a:t>
            </a:r>
            <a:r>
              <a:rPr lang="de-DE" sz="2000" dirty="0" smtClean="0"/>
              <a:t>40 251 418882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 smtClean="0">
                <a:latin typeface="Montserrat" pitchFamily="50" charset="0"/>
              </a:rPr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475656" y="250665"/>
            <a:ext cx="50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0" y="2514600"/>
            <a:ext cx="57185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Website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http://www.interreg-danube.eu/made-in-danube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hlinkClick r:id="rId6"/>
              </a:rPr>
              <a:t>https://twitter.com/made_in_danube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https://www.facebook.com/Made-in-Danube</a:t>
            </a:r>
            <a:endParaRPr lang="en-US" dirty="0" smtClean="0"/>
          </a:p>
          <a:p>
            <a:r>
              <a:rPr lang="en-US" u="sng" dirty="0" smtClean="0">
                <a:hlinkClick r:id="rId8"/>
              </a:rPr>
              <a:t>https://www.linkedin.com/in/made-in-danube</a:t>
            </a:r>
            <a:endParaRPr lang="en-US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tserra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043608" y="284053"/>
            <a:ext cx="531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 - </a:t>
            </a:r>
            <a:r>
              <a:rPr lang="de-DE" sz="2400" b="1" dirty="0" smtClean="0">
                <a:solidFill>
                  <a:srgbClr val="7030A0"/>
                </a:solidFill>
                <a:latin typeface="Montserrat" pitchFamily="50" charset="0"/>
              </a:rPr>
              <a:t>Objectiv</a:t>
            </a:r>
            <a:endParaRPr lang="de-DE" sz="24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656" y="1311329"/>
            <a:ext cx="90543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aim of the project </a:t>
            </a:r>
            <a:r>
              <a:rPr lang="en-US" sz="2800" dirty="0"/>
              <a:t>is to improve the framework conditions for innovation by supporting the collaboration process between companies and RTO in the innovation-driven field of </a:t>
            </a:r>
            <a:r>
              <a:rPr lang="en-US" sz="2800" dirty="0" smtClean="0">
                <a:solidFill>
                  <a:srgbClr val="00B050"/>
                </a:solidFill>
              </a:rPr>
              <a:t>bioeconomy</a:t>
            </a:r>
            <a:r>
              <a:rPr lang="en-US" sz="2800" dirty="0" smtClean="0"/>
              <a:t>.  </a:t>
            </a:r>
          </a:p>
          <a:p>
            <a:pPr algn="just"/>
            <a:endParaRPr lang="en-US" sz="2800" dirty="0"/>
          </a:p>
          <a:p>
            <a:pPr algn="just"/>
            <a:r>
              <a:rPr lang="de-DE" sz="2800" dirty="0" smtClean="0"/>
              <a:t>The </a:t>
            </a: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main result </a:t>
            </a:r>
            <a:r>
              <a:rPr lang="de-DE" sz="2800" dirty="0"/>
              <a:t>is to intensify the cooperation of project partners with target groups (key actors) in the Programme Area leading to </a:t>
            </a:r>
            <a:r>
              <a:rPr lang="de-DE" sz="2800" dirty="0">
                <a:solidFill>
                  <a:srgbClr val="FFC000"/>
                </a:solidFill>
              </a:rPr>
              <a:t>15 innovation partnerships </a:t>
            </a:r>
            <a:r>
              <a:rPr lang="de-DE" sz="2800" dirty="0"/>
              <a:t>and </a:t>
            </a:r>
            <a:r>
              <a:rPr lang="de-DE" sz="2800" dirty="0">
                <a:solidFill>
                  <a:srgbClr val="FFC000"/>
                </a:solidFill>
              </a:rPr>
              <a:t>40 entreprises (SMEs) cooperating with research and technological organizations (RTO).</a:t>
            </a:r>
          </a:p>
        </p:txBody>
      </p:sp>
    </p:spTree>
    <p:extLst>
      <p:ext uri="{BB962C8B-B14F-4D97-AF65-F5344CB8AC3E}">
        <p14:creationId xmlns:p14="http://schemas.microsoft.com/office/powerpoint/2010/main" xmlns="" val="7067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905213" y="275188"/>
            <a:ext cx="531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7030A0"/>
                </a:solidFill>
                <a:latin typeface="Montserrat" pitchFamily="50" charset="0"/>
              </a:rPr>
              <a:t>Specific</a:t>
            </a:r>
            <a:r>
              <a:rPr lang="de-DE" sz="2400" b="1" dirty="0" smtClean="0">
                <a:solidFill>
                  <a:srgbClr val="7030A0"/>
                </a:solidFill>
                <a:latin typeface="Montserrat" pitchFamily="50" charset="0"/>
              </a:rPr>
              <a:t> Objectives</a:t>
            </a:r>
            <a:endParaRPr lang="de-DE" sz="24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4920" y="856984"/>
            <a:ext cx="8807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“Common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transform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ideas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into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marketable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products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services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the 3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existing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regional Initiatives” 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Pilot </a:t>
            </a:r>
            <a:r>
              <a:rPr lang="en-US" dirty="0"/>
              <a:t>implementation of the Local Action Plan for Smart and Innovative Precision Farming, </a:t>
            </a:r>
            <a:r>
              <a:rPr lang="en-US" dirty="0">
                <a:solidFill>
                  <a:srgbClr val="00B050"/>
                </a:solidFill>
              </a:rPr>
              <a:t>SUA  Slovakia </a:t>
            </a:r>
            <a:r>
              <a:rPr lang="en-US" dirty="0" smtClean="0"/>
              <a:t>,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Pilot </a:t>
            </a:r>
            <a:r>
              <a:rPr lang="en-US" dirty="0"/>
              <a:t>implementation of the Local Action Plan for </a:t>
            </a:r>
            <a:r>
              <a:rPr lang="en-US" dirty="0">
                <a:solidFill>
                  <a:srgbClr val="00B050"/>
                </a:solidFill>
              </a:rPr>
              <a:t>Competence Centre - Wood </a:t>
            </a:r>
            <a:r>
              <a:rPr lang="en-US" dirty="0" smtClean="0">
                <a:solidFill>
                  <a:srgbClr val="00B050"/>
                </a:solidFill>
              </a:rPr>
              <a:t>Sector, Croatia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Pilot implementation of the Local Action Plan for </a:t>
            </a:r>
            <a:r>
              <a:rPr lang="en-US" dirty="0">
                <a:solidFill>
                  <a:srgbClr val="00B050"/>
                </a:solidFill>
              </a:rPr>
              <a:t>Biofuel, UNS Serbia </a:t>
            </a:r>
            <a:endParaRPr lang="en-US" dirty="0" smtClean="0">
              <a:solidFill>
                <a:srgbClr val="00B050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tools and services </a:t>
            </a:r>
            <a:r>
              <a:rPr lang="en-US" b="1" dirty="0"/>
              <a:t>(Innovation </a:t>
            </a:r>
            <a:r>
              <a:rPr lang="en-US" b="1" dirty="0" smtClean="0"/>
              <a:t>Audits</a:t>
            </a:r>
            <a:r>
              <a:rPr lang="en-US" b="1" dirty="0"/>
              <a:t>, Technology Offers/Technology Request, Brokerage Events, Training Tool KIT) to implement concrete transnational collaboration projects based on the needs of the 3 regional initiatives representative for the DR</a:t>
            </a:r>
            <a:r>
              <a:rPr lang="en-US" dirty="0"/>
              <a:t>. They will allow to identify needs of companies involved and permit access to knowledge not locally/nationally available but in the </a:t>
            </a:r>
            <a:r>
              <a:rPr lang="en-US" dirty="0">
                <a:solidFill>
                  <a:srgbClr val="FFC000"/>
                </a:solidFill>
              </a:rPr>
              <a:t>transnational "Made in Danube" consortium of 10 countries in order to achieve East-West </a:t>
            </a:r>
            <a:r>
              <a:rPr lang="en-US" dirty="0" smtClean="0">
                <a:solidFill>
                  <a:srgbClr val="FFC000"/>
                </a:solidFill>
              </a:rPr>
              <a:t>cross-fertilization.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good practices exchange</a:t>
            </a:r>
            <a:r>
              <a:rPr lang="en-US" b="1" dirty="0"/>
              <a:t> in technology transfer and innovation partnerships by establishing a transnational network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6216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608" y="11085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678872" y="198534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719572" y="690939"/>
            <a:ext cx="7704855" cy="4968552"/>
            <a:chOff x="1187625" y="2617921"/>
            <a:chExt cx="6408711" cy="4123452"/>
          </a:xfrm>
        </p:grpSpPr>
        <p:grpSp>
          <p:nvGrpSpPr>
            <p:cNvPr id="18" name="Group 4"/>
            <p:cNvGrpSpPr/>
            <p:nvPr/>
          </p:nvGrpSpPr>
          <p:grpSpPr>
            <a:xfrm>
              <a:off x="1187625" y="2617921"/>
              <a:ext cx="6408711" cy="4123452"/>
              <a:chOff x="968229" y="910525"/>
              <a:chExt cx="6696744" cy="3985364"/>
            </a:xfrm>
          </p:grpSpPr>
          <p:grpSp>
            <p:nvGrpSpPr>
              <p:cNvPr id="34" name="Group 5"/>
              <p:cNvGrpSpPr/>
              <p:nvPr/>
            </p:nvGrpSpPr>
            <p:grpSpPr>
              <a:xfrm>
                <a:off x="968229" y="910525"/>
                <a:ext cx="6696744" cy="3985364"/>
                <a:chOff x="971603" y="1123598"/>
                <a:chExt cx="6696744" cy="3985364"/>
              </a:xfrm>
            </p:grpSpPr>
            <p:grpSp>
              <p:nvGrpSpPr>
                <p:cNvPr id="39" name="Group 10"/>
                <p:cNvGrpSpPr/>
                <p:nvPr/>
              </p:nvGrpSpPr>
              <p:grpSpPr>
                <a:xfrm>
                  <a:off x="971603" y="1123598"/>
                  <a:ext cx="6696744" cy="3985364"/>
                  <a:chOff x="5823819" y="3239335"/>
                  <a:chExt cx="3274079" cy="2018278"/>
                </a:xfrm>
              </p:grpSpPr>
              <p:sp>
                <p:nvSpPr>
                  <p:cNvPr id="64" name="Freeform 41"/>
                  <p:cNvSpPr>
                    <a:spLocks/>
                  </p:cNvSpPr>
                  <p:nvPr/>
                </p:nvSpPr>
                <p:spPr bwMode="auto">
                  <a:xfrm>
                    <a:off x="5830706" y="3244673"/>
                    <a:ext cx="1033050" cy="1185338"/>
                  </a:xfrm>
                  <a:custGeom>
                    <a:avLst/>
                    <a:gdLst>
                      <a:gd name="T0" fmla="*/ 228 w 750"/>
                      <a:gd name="T1" fmla="*/ 848 h 888"/>
                      <a:gd name="T2" fmla="*/ 354 w 750"/>
                      <a:gd name="T3" fmla="*/ 888 h 888"/>
                      <a:gd name="T4" fmla="*/ 447 w 750"/>
                      <a:gd name="T5" fmla="*/ 880 h 888"/>
                      <a:gd name="T6" fmla="*/ 557 w 750"/>
                      <a:gd name="T7" fmla="*/ 848 h 888"/>
                      <a:gd name="T8" fmla="*/ 616 w 750"/>
                      <a:gd name="T9" fmla="*/ 832 h 888"/>
                      <a:gd name="T10" fmla="*/ 632 w 750"/>
                      <a:gd name="T11" fmla="*/ 776 h 888"/>
                      <a:gd name="T12" fmla="*/ 675 w 750"/>
                      <a:gd name="T13" fmla="*/ 744 h 888"/>
                      <a:gd name="T14" fmla="*/ 607 w 750"/>
                      <a:gd name="T15" fmla="*/ 656 h 888"/>
                      <a:gd name="T16" fmla="*/ 557 w 750"/>
                      <a:gd name="T17" fmla="*/ 584 h 888"/>
                      <a:gd name="T18" fmla="*/ 557 w 750"/>
                      <a:gd name="T19" fmla="*/ 520 h 888"/>
                      <a:gd name="T20" fmla="*/ 641 w 750"/>
                      <a:gd name="T21" fmla="*/ 488 h 888"/>
                      <a:gd name="T22" fmla="*/ 691 w 750"/>
                      <a:gd name="T23" fmla="*/ 440 h 888"/>
                      <a:gd name="T24" fmla="*/ 750 w 750"/>
                      <a:gd name="T25" fmla="*/ 456 h 888"/>
                      <a:gd name="T26" fmla="*/ 725 w 750"/>
                      <a:gd name="T27" fmla="*/ 360 h 888"/>
                      <a:gd name="T28" fmla="*/ 717 w 750"/>
                      <a:gd name="T29" fmla="*/ 280 h 888"/>
                      <a:gd name="T30" fmla="*/ 666 w 750"/>
                      <a:gd name="T31" fmla="*/ 216 h 888"/>
                      <a:gd name="T32" fmla="*/ 683 w 750"/>
                      <a:gd name="T33" fmla="*/ 136 h 888"/>
                      <a:gd name="T34" fmla="*/ 641 w 750"/>
                      <a:gd name="T35" fmla="*/ 80 h 888"/>
                      <a:gd name="T36" fmla="*/ 616 w 750"/>
                      <a:gd name="T37" fmla="*/ 32 h 888"/>
                      <a:gd name="T38" fmla="*/ 582 w 750"/>
                      <a:gd name="T39" fmla="*/ 32 h 888"/>
                      <a:gd name="T40" fmla="*/ 557 w 750"/>
                      <a:gd name="T41" fmla="*/ 40 h 888"/>
                      <a:gd name="T42" fmla="*/ 540 w 750"/>
                      <a:gd name="T43" fmla="*/ 40 h 888"/>
                      <a:gd name="T44" fmla="*/ 481 w 750"/>
                      <a:gd name="T45" fmla="*/ 72 h 888"/>
                      <a:gd name="T46" fmla="*/ 439 w 750"/>
                      <a:gd name="T47" fmla="*/ 96 h 888"/>
                      <a:gd name="T48" fmla="*/ 430 w 750"/>
                      <a:gd name="T49" fmla="*/ 64 h 888"/>
                      <a:gd name="T50" fmla="*/ 396 w 750"/>
                      <a:gd name="T51" fmla="*/ 56 h 888"/>
                      <a:gd name="T52" fmla="*/ 346 w 750"/>
                      <a:gd name="T53" fmla="*/ 16 h 888"/>
                      <a:gd name="T54" fmla="*/ 253 w 750"/>
                      <a:gd name="T55" fmla="*/ 0 h 888"/>
                      <a:gd name="T56" fmla="*/ 245 w 750"/>
                      <a:gd name="T57" fmla="*/ 40 h 888"/>
                      <a:gd name="T58" fmla="*/ 278 w 750"/>
                      <a:gd name="T59" fmla="*/ 112 h 888"/>
                      <a:gd name="T60" fmla="*/ 236 w 750"/>
                      <a:gd name="T61" fmla="*/ 112 h 888"/>
                      <a:gd name="T62" fmla="*/ 220 w 750"/>
                      <a:gd name="T63" fmla="*/ 136 h 888"/>
                      <a:gd name="T64" fmla="*/ 186 w 750"/>
                      <a:gd name="T65" fmla="*/ 128 h 888"/>
                      <a:gd name="T66" fmla="*/ 110 w 750"/>
                      <a:gd name="T67" fmla="*/ 144 h 888"/>
                      <a:gd name="T68" fmla="*/ 118 w 750"/>
                      <a:gd name="T69" fmla="*/ 208 h 888"/>
                      <a:gd name="T70" fmla="*/ 76 w 750"/>
                      <a:gd name="T71" fmla="*/ 256 h 888"/>
                      <a:gd name="T72" fmla="*/ 93 w 750"/>
                      <a:gd name="T73" fmla="*/ 312 h 888"/>
                      <a:gd name="T74" fmla="*/ 68 w 750"/>
                      <a:gd name="T75" fmla="*/ 344 h 888"/>
                      <a:gd name="T76" fmla="*/ 17 w 750"/>
                      <a:gd name="T77" fmla="*/ 384 h 888"/>
                      <a:gd name="T78" fmla="*/ 0 w 750"/>
                      <a:gd name="T79" fmla="*/ 448 h 888"/>
                      <a:gd name="T80" fmla="*/ 9 w 750"/>
                      <a:gd name="T81" fmla="*/ 480 h 888"/>
                      <a:gd name="T82" fmla="*/ 34 w 750"/>
                      <a:gd name="T83" fmla="*/ 536 h 888"/>
                      <a:gd name="T84" fmla="*/ 9 w 750"/>
                      <a:gd name="T85" fmla="*/ 552 h 888"/>
                      <a:gd name="T86" fmla="*/ 43 w 750"/>
                      <a:gd name="T87" fmla="*/ 600 h 888"/>
                      <a:gd name="T88" fmla="*/ 51 w 750"/>
                      <a:gd name="T89" fmla="*/ 664 h 888"/>
                      <a:gd name="T90" fmla="*/ 135 w 750"/>
                      <a:gd name="T91" fmla="*/ 688 h 888"/>
                      <a:gd name="T92" fmla="*/ 152 w 750"/>
                      <a:gd name="T93" fmla="*/ 736 h 888"/>
                      <a:gd name="T94" fmla="*/ 127 w 750"/>
                      <a:gd name="T95" fmla="*/ 864 h 888"/>
                      <a:gd name="T96" fmla="*/ 144 w 750"/>
                      <a:gd name="T97" fmla="*/ 872 h 88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750" h="888">
                        <a:moveTo>
                          <a:pt x="194" y="864"/>
                        </a:moveTo>
                        <a:lnTo>
                          <a:pt x="228" y="848"/>
                        </a:lnTo>
                        <a:lnTo>
                          <a:pt x="312" y="872"/>
                        </a:lnTo>
                        <a:lnTo>
                          <a:pt x="354" y="888"/>
                        </a:lnTo>
                        <a:lnTo>
                          <a:pt x="388" y="872"/>
                        </a:lnTo>
                        <a:lnTo>
                          <a:pt x="447" y="880"/>
                        </a:lnTo>
                        <a:lnTo>
                          <a:pt x="489" y="872"/>
                        </a:lnTo>
                        <a:lnTo>
                          <a:pt x="557" y="848"/>
                        </a:lnTo>
                        <a:lnTo>
                          <a:pt x="616" y="864"/>
                        </a:lnTo>
                        <a:lnTo>
                          <a:pt x="616" y="832"/>
                        </a:lnTo>
                        <a:lnTo>
                          <a:pt x="599" y="800"/>
                        </a:lnTo>
                        <a:lnTo>
                          <a:pt x="632" y="776"/>
                        </a:lnTo>
                        <a:lnTo>
                          <a:pt x="641" y="744"/>
                        </a:lnTo>
                        <a:lnTo>
                          <a:pt x="675" y="744"/>
                        </a:lnTo>
                        <a:lnTo>
                          <a:pt x="683" y="712"/>
                        </a:lnTo>
                        <a:lnTo>
                          <a:pt x="607" y="656"/>
                        </a:lnTo>
                        <a:lnTo>
                          <a:pt x="548" y="608"/>
                        </a:lnTo>
                        <a:lnTo>
                          <a:pt x="557" y="584"/>
                        </a:lnTo>
                        <a:lnTo>
                          <a:pt x="523" y="544"/>
                        </a:lnTo>
                        <a:lnTo>
                          <a:pt x="557" y="520"/>
                        </a:lnTo>
                        <a:lnTo>
                          <a:pt x="599" y="512"/>
                        </a:lnTo>
                        <a:lnTo>
                          <a:pt x="641" y="488"/>
                        </a:lnTo>
                        <a:lnTo>
                          <a:pt x="683" y="472"/>
                        </a:lnTo>
                        <a:lnTo>
                          <a:pt x="691" y="440"/>
                        </a:lnTo>
                        <a:lnTo>
                          <a:pt x="725" y="440"/>
                        </a:lnTo>
                        <a:lnTo>
                          <a:pt x="750" y="456"/>
                        </a:lnTo>
                        <a:lnTo>
                          <a:pt x="750" y="392"/>
                        </a:lnTo>
                        <a:lnTo>
                          <a:pt x="725" y="360"/>
                        </a:lnTo>
                        <a:lnTo>
                          <a:pt x="742" y="320"/>
                        </a:lnTo>
                        <a:lnTo>
                          <a:pt x="717" y="280"/>
                        </a:lnTo>
                        <a:lnTo>
                          <a:pt x="717" y="248"/>
                        </a:lnTo>
                        <a:lnTo>
                          <a:pt x="666" y="216"/>
                        </a:lnTo>
                        <a:lnTo>
                          <a:pt x="691" y="168"/>
                        </a:lnTo>
                        <a:lnTo>
                          <a:pt x="683" y="136"/>
                        </a:lnTo>
                        <a:lnTo>
                          <a:pt x="675" y="88"/>
                        </a:lnTo>
                        <a:lnTo>
                          <a:pt x="641" y="80"/>
                        </a:lnTo>
                        <a:lnTo>
                          <a:pt x="607" y="64"/>
                        </a:lnTo>
                        <a:lnTo>
                          <a:pt x="616" y="32"/>
                        </a:lnTo>
                        <a:lnTo>
                          <a:pt x="590" y="16"/>
                        </a:lnTo>
                        <a:lnTo>
                          <a:pt x="582" y="32"/>
                        </a:lnTo>
                        <a:lnTo>
                          <a:pt x="573" y="48"/>
                        </a:lnTo>
                        <a:lnTo>
                          <a:pt x="557" y="40"/>
                        </a:lnTo>
                        <a:lnTo>
                          <a:pt x="548" y="40"/>
                        </a:lnTo>
                        <a:lnTo>
                          <a:pt x="540" y="40"/>
                        </a:lnTo>
                        <a:lnTo>
                          <a:pt x="514" y="64"/>
                        </a:lnTo>
                        <a:lnTo>
                          <a:pt x="481" y="72"/>
                        </a:lnTo>
                        <a:lnTo>
                          <a:pt x="464" y="96"/>
                        </a:lnTo>
                        <a:lnTo>
                          <a:pt x="439" y="96"/>
                        </a:lnTo>
                        <a:lnTo>
                          <a:pt x="413" y="88"/>
                        </a:lnTo>
                        <a:lnTo>
                          <a:pt x="430" y="64"/>
                        </a:lnTo>
                        <a:lnTo>
                          <a:pt x="422" y="32"/>
                        </a:lnTo>
                        <a:lnTo>
                          <a:pt x="396" y="56"/>
                        </a:lnTo>
                        <a:lnTo>
                          <a:pt x="346" y="40"/>
                        </a:lnTo>
                        <a:lnTo>
                          <a:pt x="346" y="16"/>
                        </a:lnTo>
                        <a:lnTo>
                          <a:pt x="337" y="8"/>
                        </a:lnTo>
                        <a:lnTo>
                          <a:pt x="253" y="0"/>
                        </a:lnTo>
                        <a:lnTo>
                          <a:pt x="270" y="24"/>
                        </a:lnTo>
                        <a:lnTo>
                          <a:pt x="245" y="40"/>
                        </a:lnTo>
                        <a:lnTo>
                          <a:pt x="245" y="64"/>
                        </a:lnTo>
                        <a:lnTo>
                          <a:pt x="278" y="112"/>
                        </a:lnTo>
                        <a:lnTo>
                          <a:pt x="253" y="112"/>
                        </a:lnTo>
                        <a:lnTo>
                          <a:pt x="236" y="112"/>
                        </a:lnTo>
                        <a:lnTo>
                          <a:pt x="228" y="128"/>
                        </a:lnTo>
                        <a:lnTo>
                          <a:pt x="220" y="136"/>
                        </a:lnTo>
                        <a:lnTo>
                          <a:pt x="211" y="136"/>
                        </a:lnTo>
                        <a:lnTo>
                          <a:pt x="186" y="128"/>
                        </a:lnTo>
                        <a:lnTo>
                          <a:pt x="135" y="128"/>
                        </a:lnTo>
                        <a:lnTo>
                          <a:pt x="110" y="144"/>
                        </a:lnTo>
                        <a:lnTo>
                          <a:pt x="110" y="168"/>
                        </a:lnTo>
                        <a:lnTo>
                          <a:pt x="118" y="208"/>
                        </a:lnTo>
                        <a:lnTo>
                          <a:pt x="102" y="248"/>
                        </a:lnTo>
                        <a:lnTo>
                          <a:pt x="76" y="256"/>
                        </a:lnTo>
                        <a:lnTo>
                          <a:pt x="102" y="280"/>
                        </a:lnTo>
                        <a:lnTo>
                          <a:pt x="93" y="312"/>
                        </a:lnTo>
                        <a:lnTo>
                          <a:pt x="68" y="320"/>
                        </a:lnTo>
                        <a:lnTo>
                          <a:pt x="68" y="344"/>
                        </a:lnTo>
                        <a:lnTo>
                          <a:pt x="17" y="352"/>
                        </a:lnTo>
                        <a:lnTo>
                          <a:pt x="17" y="384"/>
                        </a:lnTo>
                        <a:lnTo>
                          <a:pt x="17" y="432"/>
                        </a:lnTo>
                        <a:lnTo>
                          <a:pt x="0" y="448"/>
                        </a:lnTo>
                        <a:lnTo>
                          <a:pt x="0" y="472"/>
                        </a:lnTo>
                        <a:lnTo>
                          <a:pt x="9" y="480"/>
                        </a:lnTo>
                        <a:lnTo>
                          <a:pt x="34" y="504"/>
                        </a:lnTo>
                        <a:lnTo>
                          <a:pt x="34" y="536"/>
                        </a:lnTo>
                        <a:lnTo>
                          <a:pt x="17" y="552"/>
                        </a:lnTo>
                        <a:lnTo>
                          <a:pt x="9" y="552"/>
                        </a:lnTo>
                        <a:lnTo>
                          <a:pt x="9" y="576"/>
                        </a:lnTo>
                        <a:lnTo>
                          <a:pt x="43" y="600"/>
                        </a:lnTo>
                        <a:lnTo>
                          <a:pt x="26" y="632"/>
                        </a:lnTo>
                        <a:lnTo>
                          <a:pt x="51" y="664"/>
                        </a:lnTo>
                        <a:lnTo>
                          <a:pt x="76" y="672"/>
                        </a:lnTo>
                        <a:lnTo>
                          <a:pt x="135" y="688"/>
                        </a:lnTo>
                        <a:lnTo>
                          <a:pt x="186" y="704"/>
                        </a:lnTo>
                        <a:lnTo>
                          <a:pt x="152" y="736"/>
                        </a:lnTo>
                        <a:lnTo>
                          <a:pt x="144" y="776"/>
                        </a:lnTo>
                        <a:lnTo>
                          <a:pt x="127" y="864"/>
                        </a:lnTo>
                        <a:lnTo>
                          <a:pt x="118" y="864"/>
                        </a:lnTo>
                        <a:lnTo>
                          <a:pt x="144" y="872"/>
                        </a:lnTo>
                        <a:lnTo>
                          <a:pt x="194" y="86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5" name="Freeform 43"/>
                  <p:cNvSpPr>
                    <a:spLocks/>
                  </p:cNvSpPr>
                  <p:nvPr/>
                </p:nvSpPr>
                <p:spPr bwMode="auto">
                  <a:xfrm>
                    <a:off x="5823819" y="3239335"/>
                    <a:ext cx="1033050" cy="1185338"/>
                  </a:xfrm>
                  <a:custGeom>
                    <a:avLst/>
                    <a:gdLst>
                      <a:gd name="T0" fmla="*/ 228 w 750"/>
                      <a:gd name="T1" fmla="*/ 848 h 888"/>
                      <a:gd name="T2" fmla="*/ 354 w 750"/>
                      <a:gd name="T3" fmla="*/ 888 h 888"/>
                      <a:gd name="T4" fmla="*/ 447 w 750"/>
                      <a:gd name="T5" fmla="*/ 880 h 888"/>
                      <a:gd name="T6" fmla="*/ 557 w 750"/>
                      <a:gd name="T7" fmla="*/ 848 h 888"/>
                      <a:gd name="T8" fmla="*/ 616 w 750"/>
                      <a:gd name="T9" fmla="*/ 832 h 888"/>
                      <a:gd name="T10" fmla="*/ 632 w 750"/>
                      <a:gd name="T11" fmla="*/ 776 h 888"/>
                      <a:gd name="T12" fmla="*/ 675 w 750"/>
                      <a:gd name="T13" fmla="*/ 744 h 888"/>
                      <a:gd name="T14" fmla="*/ 607 w 750"/>
                      <a:gd name="T15" fmla="*/ 656 h 888"/>
                      <a:gd name="T16" fmla="*/ 557 w 750"/>
                      <a:gd name="T17" fmla="*/ 584 h 888"/>
                      <a:gd name="T18" fmla="*/ 557 w 750"/>
                      <a:gd name="T19" fmla="*/ 520 h 888"/>
                      <a:gd name="T20" fmla="*/ 641 w 750"/>
                      <a:gd name="T21" fmla="*/ 488 h 888"/>
                      <a:gd name="T22" fmla="*/ 691 w 750"/>
                      <a:gd name="T23" fmla="*/ 440 h 888"/>
                      <a:gd name="T24" fmla="*/ 750 w 750"/>
                      <a:gd name="T25" fmla="*/ 456 h 888"/>
                      <a:gd name="T26" fmla="*/ 725 w 750"/>
                      <a:gd name="T27" fmla="*/ 360 h 888"/>
                      <a:gd name="T28" fmla="*/ 717 w 750"/>
                      <a:gd name="T29" fmla="*/ 280 h 888"/>
                      <a:gd name="T30" fmla="*/ 666 w 750"/>
                      <a:gd name="T31" fmla="*/ 216 h 888"/>
                      <a:gd name="T32" fmla="*/ 683 w 750"/>
                      <a:gd name="T33" fmla="*/ 136 h 888"/>
                      <a:gd name="T34" fmla="*/ 641 w 750"/>
                      <a:gd name="T35" fmla="*/ 80 h 888"/>
                      <a:gd name="T36" fmla="*/ 616 w 750"/>
                      <a:gd name="T37" fmla="*/ 32 h 888"/>
                      <a:gd name="T38" fmla="*/ 582 w 750"/>
                      <a:gd name="T39" fmla="*/ 32 h 888"/>
                      <a:gd name="T40" fmla="*/ 557 w 750"/>
                      <a:gd name="T41" fmla="*/ 40 h 888"/>
                      <a:gd name="T42" fmla="*/ 540 w 750"/>
                      <a:gd name="T43" fmla="*/ 40 h 888"/>
                      <a:gd name="T44" fmla="*/ 481 w 750"/>
                      <a:gd name="T45" fmla="*/ 72 h 888"/>
                      <a:gd name="T46" fmla="*/ 439 w 750"/>
                      <a:gd name="T47" fmla="*/ 96 h 888"/>
                      <a:gd name="T48" fmla="*/ 430 w 750"/>
                      <a:gd name="T49" fmla="*/ 64 h 888"/>
                      <a:gd name="T50" fmla="*/ 396 w 750"/>
                      <a:gd name="T51" fmla="*/ 56 h 888"/>
                      <a:gd name="T52" fmla="*/ 346 w 750"/>
                      <a:gd name="T53" fmla="*/ 16 h 888"/>
                      <a:gd name="T54" fmla="*/ 253 w 750"/>
                      <a:gd name="T55" fmla="*/ 0 h 888"/>
                      <a:gd name="T56" fmla="*/ 245 w 750"/>
                      <a:gd name="T57" fmla="*/ 40 h 888"/>
                      <a:gd name="T58" fmla="*/ 278 w 750"/>
                      <a:gd name="T59" fmla="*/ 112 h 888"/>
                      <a:gd name="T60" fmla="*/ 236 w 750"/>
                      <a:gd name="T61" fmla="*/ 112 h 888"/>
                      <a:gd name="T62" fmla="*/ 220 w 750"/>
                      <a:gd name="T63" fmla="*/ 136 h 888"/>
                      <a:gd name="T64" fmla="*/ 186 w 750"/>
                      <a:gd name="T65" fmla="*/ 128 h 888"/>
                      <a:gd name="T66" fmla="*/ 110 w 750"/>
                      <a:gd name="T67" fmla="*/ 144 h 888"/>
                      <a:gd name="T68" fmla="*/ 118 w 750"/>
                      <a:gd name="T69" fmla="*/ 208 h 888"/>
                      <a:gd name="T70" fmla="*/ 76 w 750"/>
                      <a:gd name="T71" fmla="*/ 256 h 888"/>
                      <a:gd name="T72" fmla="*/ 93 w 750"/>
                      <a:gd name="T73" fmla="*/ 312 h 888"/>
                      <a:gd name="T74" fmla="*/ 68 w 750"/>
                      <a:gd name="T75" fmla="*/ 344 h 888"/>
                      <a:gd name="T76" fmla="*/ 17 w 750"/>
                      <a:gd name="T77" fmla="*/ 384 h 888"/>
                      <a:gd name="T78" fmla="*/ 0 w 750"/>
                      <a:gd name="T79" fmla="*/ 448 h 888"/>
                      <a:gd name="T80" fmla="*/ 9 w 750"/>
                      <a:gd name="T81" fmla="*/ 480 h 888"/>
                      <a:gd name="T82" fmla="*/ 34 w 750"/>
                      <a:gd name="T83" fmla="*/ 536 h 888"/>
                      <a:gd name="T84" fmla="*/ 9 w 750"/>
                      <a:gd name="T85" fmla="*/ 552 h 888"/>
                      <a:gd name="T86" fmla="*/ 43 w 750"/>
                      <a:gd name="T87" fmla="*/ 600 h 888"/>
                      <a:gd name="T88" fmla="*/ 26 w 750"/>
                      <a:gd name="T89" fmla="*/ 632 h 888"/>
                      <a:gd name="T90" fmla="*/ 76 w 750"/>
                      <a:gd name="T91" fmla="*/ 672 h 888"/>
                      <a:gd name="T92" fmla="*/ 186 w 750"/>
                      <a:gd name="T93" fmla="*/ 704 h 888"/>
                      <a:gd name="T94" fmla="*/ 144 w 750"/>
                      <a:gd name="T95" fmla="*/ 776 h 888"/>
                      <a:gd name="T96" fmla="*/ 118 w 750"/>
                      <a:gd name="T97" fmla="*/ 864 h 888"/>
                      <a:gd name="T98" fmla="*/ 194 w 750"/>
                      <a:gd name="T99" fmla="*/ 864 h 88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750" h="888">
                        <a:moveTo>
                          <a:pt x="194" y="864"/>
                        </a:moveTo>
                        <a:lnTo>
                          <a:pt x="228" y="848"/>
                        </a:lnTo>
                        <a:lnTo>
                          <a:pt x="312" y="872"/>
                        </a:lnTo>
                        <a:lnTo>
                          <a:pt x="354" y="888"/>
                        </a:lnTo>
                        <a:lnTo>
                          <a:pt x="388" y="872"/>
                        </a:lnTo>
                        <a:lnTo>
                          <a:pt x="447" y="880"/>
                        </a:lnTo>
                        <a:lnTo>
                          <a:pt x="489" y="872"/>
                        </a:lnTo>
                        <a:lnTo>
                          <a:pt x="557" y="848"/>
                        </a:lnTo>
                        <a:lnTo>
                          <a:pt x="616" y="864"/>
                        </a:lnTo>
                        <a:lnTo>
                          <a:pt x="616" y="832"/>
                        </a:lnTo>
                        <a:lnTo>
                          <a:pt x="599" y="800"/>
                        </a:lnTo>
                        <a:lnTo>
                          <a:pt x="632" y="776"/>
                        </a:lnTo>
                        <a:lnTo>
                          <a:pt x="641" y="744"/>
                        </a:lnTo>
                        <a:lnTo>
                          <a:pt x="675" y="744"/>
                        </a:lnTo>
                        <a:lnTo>
                          <a:pt x="683" y="712"/>
                        </a:lnTo>
                        <a:lnTo>
                          <a:pt x="607" y="656"/>
                        </a:lnTo>
                        <a:lnTo>
                          <a:pt x="548" y="608"/>
                        </a:lnTo>
                        <a:lnTo>
                          <a:pt x="557" y="584"/>
                        </a:lnTo>
                        <a:lnTo>
                          <a:pt x="523" y="544"/>
                        </a:lnTo>
                        <a:lnTo>
                          <a:pt x="557" y="520"/>
                        </a:lnTo>
                        <a:lnTo>
                          <a:pt x="599" y="512"/>
                        </a:lnTo>
                        <a:lnTo>
                          <a:pt x="641" y="488"/>
                        </a:lnTo>
                        <a:lnTo>
                          <a:pt x="683" y="472"/>
                        </a:lnTo>
                        <a:lnTo>
                          <a:pt x="691" y="440"/>
                        </a:lnTo>
                        <a:lnTo>
                          <a:pt x="725" y="440"/>
                        </a:lnTo>
                        <a:lnTo>
                          <a:pt x="750" y="456"/>
                        </a:lnTo>
                        <a:lnTo>
                          <a:pt x="750" y="392"/>
                        </a:lnTo>
                        <a:lnTo>
                          <a:pt x="725" y="360"/>
                        </a:lnTo>
                        <a:lnTo>
                          <a:pt x="742" y="320"/>
                        </a:lnTo>
                        <a:lnTo>
                          <a:pt x="717" y="280"/>
                        </a:lnTo>
                        <a:lnTo>
                          <a:pt x="717" y="248"/>
                        </a:lnTo>
                        <a:lnTo>
                          <a:pt x="666" y="216"/>
                        </a:lnTo>
                        <a:lnTo>
                          <a:pt x="691" y="168"/>
                        </a:lnTo>
                        <a:lnTo>
                          <a:pt x="683" y="136"/>
                        </a:lnTo>
                        <a:lnTo>
                          <a:pt x="675" y="88"/>
                        </a:lnTo>
                        <a:lnTo>
                          <a:pt x="641" y="80"/>
                        </a:lnTo>
                        <a:lnTo>
                          <a:pt x="607" y="64"/>
                        </a:lnTo>
                        <a:lnTo>
                          <a:pt x="616" y="32"/>
                        </a:lnTo>
                        <a:lnTo>
                          <a:pt x="590" y="16"/>
                        </a:lnTo>
                        <a:lnTo>
                          <a:pt x="582" y="32"/>
                        </a:lnTo>
                        <a:lnTo>
                          <a:pt x="573" y="48"/>
                        </a:lnTo>
                        <a:lnTo>
                          <a:pt x="557" y="40"/>
                        </a:lnTo>
                        <a:lnTo>
                          <a:pt x="548" y="40"/>
                        </a:lnTo>
                        <a:lnTo>
                          <a:pt x="540" y="40"/>
                        </a:lnTo>
                        <a:lnTo>
                          <a:pt x="514" y="64"/>
                        </a:lnTo>
                        <a:lnTo>
                          <a:pt x="481" y="72"/>
                        </a:lnTo>
                        <a:lnTo>
                          <a:pt x="464" y="96"/>
                        </a:lnTo>
                        <a:lnTo>
                          <a:pt x="439" y="96"/>
                        </a:lnTo>
                        <a:lnTo>
                          <a:pt x="413" y="88"/>
                        </a:lnTo>
                        <a:lnTo>
                          <a:pt x="430" y="64"/>
                        </a:lnTo>
                        <a:lnTo>
                          <a:pt x="422" y="32"/>
                        </a:lnTo>
                        <a:lnTo>
                          <a:pt x="396" y="56"/>
                        </a:lnTo>
                        <a:lnTo>
                          <a:pt x="346" y="40"/>
                        </a:lnTo>
                        <a:lnTo>
                          <a:pt x="346" y="16"/>
                        </a:lnTo>
                        <a:lnTo>
                          <a:pt x="337" y="8"/>
                        </a:lnTo>
                        <a:lnTo>
                          <a:pt x="253" y="0"/>
                        </a:lnTo>
                        <a:lnTo>
                          <a:pt x="270" y="24"/>
                        </a:lnTo>
                        <a:lnTo>
                          <a:pt x="245" y="40"/>
                        </a:lnTo>
                        <a:lnTo>
                          <a:pt x="245" y="64"/>
                        </a:lnTo>
                        <a:lnTo>
                          <a:pt x="278" y="112"/>
                        </a:lnTo>
                        <a:lnTo>
                          <a:pt x="253" y="112"/>
                        </a:lnTo>
                        <a:lnTo>
                          <a:pt x="236" y="112"/>
                        </a:lnTo>
                        <a:lnTo>
                          <a:pt x="228" y="128"/>
                        </a:lnTo>
                        <a:lnTo>
                          <a:pt x="220" y="136"/>
                        </a:lnTo>
                        <a:lnTo>
                          <a:pt x="211" y="136"/>
                        </a:lnTo>
                        <a:lnTo>
                          <a:pt x="186" y="128"/>
                        </a:lnTo>
                        <a:lnTo>
                          <a:pt x="135" y="128"/>
                        </a:lnTo>
                        <a:lnTo>
                          <a:pt x="110" y="144"/>
                        </a:lnTo>
                        <a:lnTo>
                          <a:pt x="110" y="168"/>
                        </a:lnTo>
                        <a:lnTo>
                          <a:pt x="118" y="208"/>
                        </a:lnTo>
                        <a:lnTo>
                          <a:pt x="102" y="248"/>
                        </a:lnTo>
                        <a:lnTo>
                          <a:pt x="76" y="256"/>
                        </a:lnTo>
                        <a:lnTo>
                          <a:pt x="102" y="280"/>
                        </a:lnTo>
                        <a:lnTo>
                          <a:pt x="93" y="312"/>
                        </a:lnTo>
                        <a:lnTo>
                          <a:pt x="68" y="320"/>
                        </a:lnTo>
                        <a:lnTo>
                          <a:pt x="68" y="344"/>
                        </a:lnTo>
                        <a:lnTo>
                          <a:pt x="17" y="352"/>
                        </a:lnTo>
                        <a:lnTo>
                          <a:pt x="17" y="384"/>
                        </a:lnTo>
                        <a:lnTo>
                          <a:pt x="17" y="432"/>
                        </a:lnTo>
                        <a:lnTo>
                          <a:pt x="0" y="448"/>
                        </a:lnTo>
                        <a:lnTo>
                          <a:pt x="0" y="472"/>
                        </a:lnTo>
                        <a:lnTo>
                          <a:pt x="9" y="480"/>
                        </a:lnTo>
                        <a:lnTo>
                          <a:pt x="34" y="504"/>
                        </a:lnTo>
                        <a:lnTo>
                          <a:pt x="34" y="536"/>
                        </a:lnTo>
                        <a:lnTo>
                          <a:pt x="17" y="552"/>
                        </a:lnTo>
                        <a:lnTo>
                          <a:pt x="9" y="552"/>
                        </a:lnTo>
                        <a:lnTo>
                          <a:pt x="9" y="576"/>
                        </a:lnTo>
                        <a:lnTo>
                          <a:pt x="43" y="600"/>
                        </a:lnTo>
                        <a:lnTo>
                          <a:pt x="26" y="632"/>
                        </a:lnTo>
                        <a:lnTo>
                          <a:pt x="51" y="664"/>
                        </a:lnTo>
                        <a:lnTo>
                          <a:pt x="76" y="672"/>
                        </a:lnTo>
                        <a:lnTo>
                          <a:pt x="135" y="688"/>
                        </a:lnTo>
                        <a:lnTo>
                          <a:pt x="186" y="704"/>
                        </a:lnTo>
                        <a:lnTo>
                          <a:pt x="152" y="736"/>
                        </a:lnTo>
                        <a:lnTo>
                          <a:pt x="144" y="776"/>
                        </a:lnTo>
                        <a:lnTo>
                          <a:pt x="127" y="864"/>
                        </a:lnTo>
                        <a:lnTo>
                          <a:pt x="118" y="864"/>
                        </a:lnTo>
                        <a:lnTo>
                          <a:pt x="144" y="872"/>
                        </a:lnTo>
                        <a:lnTo>
                          <a:pt x="194" y="86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6" name="Freeform 45"/>
                  <p:cNvSpPr>
                    <a:spLocks/>
                  </p:cNvSpPr>
                  <p:nvPr/>
                </p:nvSpPr>
                <p:spPr bwMode="auto">
                  <a:xfrm>
                    <a:off x="6242548" y="4147025"/>
                    <a:ext cx="939386" cy="416470"/>
                  </a:xfrm>
                  <a:custGeom>
                    <a:avLst/>
                    <a:gdLst>
                      <a:gd name="T0" fmla="*/ 472 w 682"/>
                      <a:gd name="T1" fmla="*/ 304 h 312"/>
                      <a:gd name="T2" fmla="*/ 505 w 682"/>
                      <a:gd name="T3" fmla="*/ 280 h 312"/>
                      <a:gd name="T4" fmla="*/ 556 w 682"/>
                      <a:gd name="T5" fmla="*/ 280 h 312"/>
                      <a:gd name="T6" fmla="*/ 598 w 682"/>
                      <a:gd name="T7" fmla="*/ 272 h 312"/>
                      <a:gd name="T8" fmla="*/ 598 w 682"/>
                      <a:gd name="T9" fmla="*/ 248 h 312"/>
                      <a:gd name="T10" fmla="*/ 623 w 682"/>
                      <a:gd name="T11" fmla="*/ 224 h 312"/>
                      <a:gd name="T12" fmla="*/ 632 w 682"/>
                      <a:gd name="T13" fmla="*/ 184 h 312"/>
                      <a:gd name="T14" fmla="*/ 632 w 682"/>
                      <a:gd name="T15" fmla="*/ 144 h 312"/>
                      <a:gd name="T16" fmla="*/ 674 w 682"/>
                      <a:gd name="T17" fmla="*/ 128 h 312"/>
                      <a:gd name="T18" fmla="*/ 682 w 682"/>
                      <a:gd name="T19" fmla="*/ 96 h 312"/>
                      <a:gd name="T20" fmla="*/ 649 w 682"/>
                      <a:gd name="T21" fmla="*/ 72 h 312"/>
                      <a:gd name="T22" fmla="*/ 649 w 682"/>
                      <a:gd name="T23" fmla="*/ 24 h 312"/>
                      <a:gd name="T24" fmla="*/ 564 w 682"/>
                      <a:gd name="T25" fmla="*/ 24 h 312"/>
                      <a:gd name="T26" fmla="*/ 488 w 682"/>
                      <a:gd name="T27" fmla="*/ 0 h 312"/>
                      <a:gd name="T28" fmla="*/ 463 w 682"/>
                      <a:gd name="T29" fmla="*/ 48 h 312"/>
                      <a:gd name="T30" fmla="*/ 413 w 682"/>
                      <a:gd name="T31" fmla="*/ 64 h 312"/>
                      <a:gd name="T32" fmla="*/ 371 w 682"/>
                      <a:gd name="T33" fmla="*/ 40 h 312"/>
                      <a:gd name="T34" fmla="*/ 371 w 682"/>
                      <a:gd name="T35" fmla="*/ 64 h 312"/>
                      <a:gd name="T36" fmla="*/ 337 w 682"/>
                      <a:gd name="T37" fmla="*/ 64 h 312"/>
                      <a:gd name="T38" fmla="*/ 328 w 682"/>
                      <a:gd name="T39" fmla="*/ 96 h 312"/>
                      <a:gd name="T40" fmla="*/ 295 w 682"/>
                      <a:gd name="T41" fmla="*/ 120 h 312"/>
                      <a:gd name="T42" fmla="*/ 312 w 682"/>
                      <a:gd name="T43" fmla="*/ 152 h 312"/>
                      <a:gd name="T44" fmla="*/ 312 w 682"/>
                      <a:gd name="T45" fmla="*/ 184 h 312"/>
                      <a:gd name="T46" fmla="*/ 253 w 682"/>
                      <a:gd name="T47" fmla="*/ 168 h 312"/>
                      <a:gd name="T48" fmla="*/ 185 w 682"/>
                      <a:gd name="T49" fmla="*/ 192 h 312"/>
                      <a:gd name="T50" fmla="*/ 143 w 682"/>
                      <a:gd name="T51" fmla="*/ 200 h 312"/>
                      <a:gd name="T52" fmla="*/ 84 w 682"/>
                      <a:gd name="T53" fmla="*/ 192 h 312"/>
                      <a:gd name="T54" fmla="*/ 50 w 682"/>
                      <a:gd name="T55" fmla="*/ 208 h 312"/>
                      <a:gd name="T56" fmla="*/ 8 w 682"/>
                      <a:gd name="T57" fmla="*/ 200 h 312"/>
                      <a:gd name="T58" fmla="*/ 0 w 682"/>
                      <a:gd name="T59" fmla="*/ 240 h 312"/>
                      <a:gd name="T60" fmla="*/ 25 w 682"/>
                      <a:gd name="T61" fmla="*/ 256 h 312"/>
                      <a:gd name="T62" fmla="*/ 42 w 682"/>
                      <a:gd name="T63" fmla="*/ 272 h 312"/>
                      <a:gd name="T64" fmla="*/ 84 w 682"/>
                      <a:gd name="T65" fmla="*/ 264 h 312"/>
                      <a:gd name="T66" fmla="*/ 92 w 682"/>
                      <a:gd name="T67" fmla="*/ 304 h 312"/>
                      <a:gd name="T68" fmla="*/ 101 w 682"/>
                      <a:gd name="T69" fmla="*/ 280 h 312"/>
                      <a:gd name="T70" fmla="*/ 135 w 682"/>
                      <a:gd name="T71" fmla="*/ 288 h 312"/>
                      <a:gd name="T72" fmla="*/ 168 w 682"/>
                      <a:gd name="T73" fmla="*/ 256 h 312"/>
                      <a:gd name="T74" fmla="*/ 244 w 682"/>
                      <a:gd name="T75" fmla="*/ 248 h 312"/>
                      <a:gd name="T76" fmla="*/ 261 w 682"/>
                      <a:gd name="T77" fmla="*/ 272 h 312"/>
                      <a:gd name="T78" fmla="*/ 379 w 682"/>
                      <a:gd name="T79" fmla="*/ 304 h 312"/>
                      <a:gd name="T80" fmla="*/ 379 w 682"/>
                      <a:gd name="T81" fmla="*/ 312 h 312"/>
                      <a:gd name="T82" fmla="*/ 413 w 682"/>
                      <a:gd name="T83" fmla="*/ 304 h 312"/>
                      <a:gd name="T84" fmla="*/ 472 w 682"/>
                      <a:gd name="T85" fmla="*/ 304 h 3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682" h="312">
                        <a:moveTo>
                          <a:pt x="472" y="304"/>
                        </a:moveTo>
                        <a:lnTo>
                          <a:pt x="505" y="280"/>
                        </a:lnTo>
                        <a:lnTo>
                          <a:pt x="556" y="280"/>
                        </a:lnTo>
                        <a:lnTo>
                          <a:pt x="598" y="272"/>
                        </a:lnTo>
                        <a:lnTo>
                          <a:pt x="598" y="248"/>
                        </a:lnTo>
                        <a:lnTo>
                          <a:pt x="623" y="224"/>
                        </a:lnTo>
                        <a:lnTo>
                          <a:pt x="632" y="184"/>
                        </a:lnTo>
                        <a:lnTo>
                          <a:pt x="632" y="144"/>
                        </a:lnTo>
                        <a:lnTo>
                          <a:pt x="674" y="128"/>
                        </a:lnTo>
                        <a:lnTo>
                          <a:pt x="682" y="96"/>
                        </a:lnTo>
                        <a:lnTo>
                          <a:pt x="649" y="72"/>
                        </a:lnTo>
                        <a:lnTo>
                          <a:pt x="649" y="24"/>
                        </a:lnTo>
                        <a:lnTo>
                          <a:pt x="564" y="24"/>
                        </a:lnTo>
                        <a:lnTo>
                          <a:pt x="488" y="0"/>
                        </a:lnTo>
                        <a:lnTo>
                          <a:pt x="463" y="48"/>
                        </a:lnTo>
                        <a:lnTo>
                          <a:pt x="413" y="64"/>
                        </a:lnTo>
                        <a:lnTo>
                          <a:pt x="371" y="40"/>
                        </a:lnTo>
                        <a:lnTo>
                          <a:pt x="371" y="64"/>
                        </a:lnTo>
                        <a:lnTo>
                          <a:pt x="337" y="64"/>
                        </a:lnTo>
                        <a:lnTo>
                          <a:pt x="328" y="96"/>
                        </a:lnTo>
                        <a:lnTo>
                          <a:pt x="295" y="120"/>
                        </a:lnTo>
                        <a:lnTo>
                          <a:pt x="312" y="152"/>
                        </a:lnTo>
                        <a:lnTo>
                          <a:pt x="312" y="184"/>
                        </a:lnTo>
                        <a:lnTo>
                          <a:pt x="253" y="168"/>
                        </a:lnTo>
                        <a:lnTo>
                          <a:pt x="185" y="192"/>
                        </a:lnTo>
                        <a:lnTo>
                          <a:pt x="143" y="200"/>
                        </a:lnTo>
                        <a:lnTo>
                          <a:pt x="84" y="192"/>
                        </a:lnTo>
                        <a:lnTo>
                          <a:pt x="50" y="208"/>
                        </a:lnTo>
                        <a:lnTo>
                          <a:pt x="8" y="200"/>
                        </a:lnTo>
                        <a:lnTo>
                          <a:pt x="0" y="240"/>
                        </a:lnTo>
                        <a:lnTo>
                          <a:pt x="25" y="256"/>
                        </a:lnTo>
                        <a:lnTo>
                          <a:pt x="42" y="272"/>
                        </a:lnTo>
                        <a:lnTo>
                          <a:pt x="84" y="264"/>
                        </a:lnTo>
                        <a:lnTo>
                          <a:pt x="92" y="304"/>
                        </a:lnTo>
                        <a:lnTo>
                          <a:pt x="101" y="280"/>
                        </a:lnTo>
                        <a:lnTo>
                          <a:pt x="135" y="288"/>
                        </a:lnTo>
                        <a:lnTo>
                          <a:pt x="168" y="256"/>
                        </a:lnTo>
                        <a:lnTo>
                          <a:pt x="244" y="248"/>
                        </a:lnTo>
                        <a:lnTo>
                          <a:pt x="261" y="272"/>
                        </a:lnTo>
                        <a:lnTo>
                          <a:pt x="379" y="304"/>
                        </a:lnTo>
                        <a:lnTo>
                          <a:pt x="379" y="312"/>
                        </a:lnTo>
                        <a:lnTo>
                          <a:pt x="413" y="304"/>
                        </a:lnTo>
                        <a:lnTo>
                          <a:pt x="472" y="30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3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7" name="Freeform 47"/>
                  <p:cNvSpPr>
                    <a:spLocks/>
                  </p:cNvSpPr>
                  <p:nvPr/>
                </p:nvSpPr>
                <p:spPr bwMode="auto">
                  <a:xfrm>
                    <a:off x="6242548" y="4147025"/>
                    <a:ext cx="939386" cy="416470"/>
                  </a:xfrm>
                  <a:custGeom>
                    <a:avLst/>
                    <a:gdLst>
                      <a:gd name="T0" fmla="*/ 472 w 682"/>
                      <a:gd name="T1" fmla="*/ 304 h 312"/>
                      <a:gd name="T2" fmla="*/ 505 w 682"/>
                      <a:gd name="T3" fmla="*/ 280 h 312"/>
                      <a:gd name="T4" fmla="*/ 556 w 682"/>
                      <a:gd name="T5" fmla="*/ 280 h 312"/>
                      <a:gd name="T6" fmla="*/ 598 w 682"/>
                      <a:gd name="T7" fmla="*/ 272 h 312"/>
                      <a:gd name="T8" fmla="*/ 598 w 682"/>
                      <a:gd name="T9" fmla="*/ 248 h 312"/>
                      <a:gd name="T10" fmla="*/ 623 w 682"/>
                      <a:gd name="T11" fmla="*/ 224 h 312"/>
                      <a:gd name="T12" fmla="*/ 632 w 682"/>
                      <a:gd name="T13" fmla="*/ 184 h 312"/>
                      <a:gd name="T14" fmla="*/ 632 w 682"/>
                      <a:gd name="T15" fmla="*/ 144 h 312"/>
                      <a:gd name="T16" fmla="*/ 674 w 682"/>
                      <a:gd name="T17" fmla="*/ 128 h 312"/>
                      <a:gd name="T18" fmla="*/ 682 w 682"/>
                      <a:gd name="T19" fmla="*/ 96 h 312"/>
                      <a:gd name="T20" fmla="*/ 649 w 682"/>
                      <a:gd name="T21" fmla="*/ 72 h 312"/>
                      <a:gd name="T22" fmla="*/ 649 w 682"/>
                      <a:gd name="T23" fmla="*/ 24 h 312"/>
                      <a:gd name="T24" fmla="*/ 564 w 682"/>
                      <a:gd name="T25" fmla="*/ 24 h 312"/>
                      <a:gd name="T26" fmla="*/ 488 w 682"/>
                      <a:gd name="T27" fmla="*/ 0 h 312"/>
                      <a:gd name="T28" fmla="*/ 463 w 682"/>
                      <a:gd name="T29" fmla="*/ 48 h 312"/>
                      <a:gd name="T30" fmla="*/ 413 w 682"/>
                      <a:gd name="T31" fmla="*/ 64 h 312"/>
                      <a:gd name="T32" fmla="*/ 371 w 682"/>
                      <a:gd name="T33" fmla="*/ 40 h 312"/>
                      <a:gd name="T34" fmla="*/ 371 w 682"/>
                      <a:gd name="T35" fmla="*/ 64 h 312"/>
                      <a:gd name="T36" fmla="*/ 337 w 682"/>
                      <a:gd name="T37" fmla="*/ 64 h 312"/>
                      <a:gd name="T38" fmla="*/ 328 w 682"/>
                      <a:gd name="T39" fmla="*/ 96 h 312"/>
                      <a:gd name="T40" fmla="*/ 295 w 682"/>
                      <a:gd name="T41" fmla="*/ 120 h 312"/>
                      <a:gd name="T42" fmla="*/ 312 w 682"/>
                      <a:gd name="T43" fmla="*/ 152 h 312"/>
                      <a:gd name="T44" fmla="*/ 312 w 682"/>
                      <a:gd name="T45" fmla="*/ 184 h 312"/>
                      <a:gd name="T46" fmla="*/ 253 w 682"/>
                      <a:gd name="T47" fmla="*/ 168 h 312"/>
                      <a:gd name="T48" fmla="*/ 185 w 682"/>
                      <a:gd name="T49" fmla="*/ 192 h 312"/>
                      <a:gd name="T50" fmla="*/ 143 w 682"/>
                      <a:gd name="T51" fmla="*/ 200 h 312"/>
                      <a:gd name="T52" fmla="*/ 84 w 682"/>
                      <a:gd name="T53" fmla="*/ 192 h 312"/>
                      <a:gd name="T54" fmla="*/ 50 w 682"/>
                      <a:gd name="T55" fmla="*/ 208 h 312"/>
                      <a:gd name="T56" fmla="*/ 8 w 682"/>
                      <a:gd name="T57" fmla="*/ 200 h 312"/>
                      <a:gd name="T58" fmla="*/ 0 w 682"/>
                      <a:gd name="T59" fmla="*/ 240 h 312"/>
                      <a:gd name="T60" fmla="*/ 25 w 682"/>
                      <a:gd name="T61" fmla="*/ 256 h 312"/>
                      <a:gd name="T62" fmla="*/ 42 w 682"/>
                      <a:gd name="T63" fmla="*/ 272 h 312"/>
                      <a:gd name="T64" fmla="*/ 84 w 682"/>
                      <a:gd name="T65" fmla="*/ 264 h 312"/>
                      <a:gd name="T66" fmla="*/ 92 w 682"/>
                      <a:gd name="T67" fmla="*/ 304 h 312"/>
                      <a:gd name="T68" fmla="*/ 101 w 682"/>
                      <a:gd name="T69" fmla="*/ 280 h 312"/>
                      <a:gd name="T70" fmla="*/ 135 w 682"/>
                      <a:gd name="T71" fmla="*/ 288 h 312"/>
                      <a:gd name="T72" fmla="*/ 168 w 682"/>
                      <a:gd name="T73" fmla="*/ 256 h 312"/>
                      <a:gd name="T74" fmla="*/ 244 w 682"/>
                      <a:gd name="T75" fmla="*/ 248 h 312"/>
                      <a:gd name="T76" fmla="*/ 261 w 682"/>
                      <a:gd name="T77" fmla="*/ 272 h 312"/>
                      <a:gd name="T78" fmla="*/ 379 w 682"/>
                      <a:gd name="T79" fmla="*/ 304 h 312"/>
                      <a:gd name="T80" fmla="*/ 379 w 682"/>
                      <a:gd name="T81" fmla="*/ 312 h 312"/>
                      <a:gd name="T82" fmla="*/ 413 w 682"/>
                      <a:gd name="T83" fmla="*/ 304 h 312"/>
                      <a:gd name="T84" fmla="*/ 472 w 682"/>
                      <a:gd name="T85" fmla="*/ 304 h 3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682" h="312">
                        <a:moveTo>
                          <a:pt x="472" y="304"/>
                        </a:moveTo>
                        <a:lnTo>
                          <a:pt x="505" y="280"/>
                        </a:lnTo>
                        <a:lnTo>
                          <a:pt x="556" y="280"/>
                        </a:lnTo>
                        <a:lnTo>
                          <a:pt x="598" y="272"/>
                        </a:lnTo>
                        <a:lnTo>
                          <a:pt x="598" y="248"/>
                        </a:lnTo>
                        <a:lnTo>
                          <a:pt x="623" y="224"/>
                        </a:lnTo>
                        <a:lnTo>
                          <a:pt x="632" y="184"/>
                        </a:lnTo>
                        <a:lnTo>
                          <a:pt x="632" y="144"/>
                        </a:lnTo>
                        <a:lnTo>
                          <a:pt x="674" y="128"/>
                        </a:lnTo>
                        <a:lnTo>
                          <a:pt x="682" y="96"/>
                        </a:lnTo>
                        <a:lnTo>
                          <a:pt x="649" y="72"/>
                        </a:lnTo>
                        <a:lnTo>
                          <a:pt x="649" y="24"/>
                        </a:lnTo>
                        <a:lnTo>
                          <a:pt x="564" y="24"/>
                        </a:lnTo>
                        <a:lnTo>
                          <a:pt x="488" y="0"/>
                        </a:lnTo>
                        <a:lnTo>
                          <a:pt x="463" y="48"/>
                        </a:lnTo>
                        <a:lnTo>
                          <a:pt x="413" y="64"/>
                        </a:lnTo>
                        <a:lnTo>
                          <a:pt x="371" y="40"/>
                        </a:lnTo>
                        <a:lnTo>
                          <a:pt x="371" y="64"/>
                        </a:lnTo>
                        <a:lnTo>
                          <a:pt x="337" y="64"/>
                        </a:lnTo>
                        <a:lnTo>
                          <a:pt x="328" y="96"/>
                        </a:lnTo>
                        <a:lnTo>
                          <a:pt x="295" y="120"/>
                        </a:lnTo>
                        <a:lnTo>
                          <a:pt x="312" y="152"/>
                        </a:lnTo>
                        <a:lnTo>
                          <a:pt x="312" y="184"/>
                        </a:lnTo>
                        <a:lnTo>
                          <a:pt x="253" y="168"/>
                        </a:lnTo>
                        <a:lnTo>
                          <a:pt x="185" y="192"/>
                        </a:lnTo>
                        <a:lnTo>
                          <a:pt x="143" y="200"/>
                        </a:lnTo>
                        <a:lnTo>
                          <a:pt x="84" y="192"/>
                        </a:lnTo>
                        <a:lnTo>
                          <a:pt x="50" y="208"/>
                        </a:lnTo>
                        <a:lnTo>
                          <a:pt x="8" y="200"/>
                        </a:lnTo>
                        <a:lnTo>
                          <a:pt x="0" y="240"/>
                        </a:lnTo>
                        <a:lnTo>
                          <a:pt x="25" y="256"/>
                        </a:lnTo>
                        <a:lnTo>
                          <a:pt x="42" y="272"/>
                        </a:lnTo>
                        <a:lnTo>
                          <a:pt x="84" y="264"/>
                        </a:lnTo>
                        <a:lnTo>
                          <a:pt x="92" y="304"/>
                        </a:lnTo>
                        <a:lnTo>
                          <a:pt x="101" y="280"/>
                        </a:lnTo>
                        <a:lnTo>
                          <a:pt x="135" y="288"/>
                        </a:lnTo>
                        <a:lnTo>
                          <a:pt x="168" y="256"/>
                        </a:lnTo>
                        <a:lnTo>
                          <a:pt x="244" y="248"/>
                        </a:lnTo>
                        <a:lnTo>
                          <a:pt x="261" y="272"/>
                        </a:lnTo>
                        <a:lnTo>
                          <a:pt x="379" y="304"/>
                        </a:lnTo>
                        <a:lnTo>
                          <a:pt x="379" y="312"/>
                        </a:lnTo>
                        <a:lnTo>
                          <a:pt x="413" y="304"/>
                        </a:lnTo>
                        <a:lnTo>
                          <a:pt x="472" y="30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8" name="Freeform 48"/>
                  <p:cNvSpPr>
                    <a:spLocks/>
                  </p:cNvSpPr>
                  <p:nvPr/>
                </p:nvSpPr>
                <p:spPr bwMode="auto">
                  <a:xfrm>
                    <a:off x="6544199" y="3815985"/>
                    <a:ext cx="800270" cy="416470"/>
                  </a:xfrm>
                  <a:custGeom>
                    <a:avLst/>
                    <a:gdLst>
                      <a:gd name="T0" fmla="*/ 497 w 581"/>
                      <a:gd name="T1" fmla="*/ 248 h 312"/>
                      <a:gd name="T2" fmla="*/ 531 w 581"/>
                      <a:gd name="T3" fmla="*/ 200 h 312"/>
                      <a:gd name="T4" fmla="*/ 556 w 581"/>
                      <a:gd name="T5" fmla="*/ 176 h 312"/>
                      <a:gd name="T6" fmla="*/ 581 w 581"/>
                      <a:gd name="T7" fmla="*/ 152 h 312"/>
                      <a:gd name="T8" fmla="*/ 564 w 581"/>
                      <a:gd name="T9" fmla="*/ 120 h 312"/>
                      <a:gd name="T10" fmla="*/ 522 w 581"/>
                      <a:gd name="T11" fmla="*/ 112 h 312"/>
                      <a:gd name="T12" fmla="*/ 480 w 581"/>
                      <a:gd name="T13" fmla="*/ 104 h 312"/>
                      <a:gd name="T14" fmla="*/ 463 w 581"/>
                      <a:gd name="T15" fmla="*/ 80 h 312"/>
                      <a:gd name="T16" fmla="*/ 413 w 581"/>
                      <a:gd name="T17" fmla="*/ 64 h 312"/>
                      <a:gd name="T18" fmla="*/ 413 w 581"/>
                      <a:gd name="T19" fmla="*/ 88 h 312"/>
                      <a:gd name="T20" fmla="*/ 387 w 581"/>
                      <a:gd name="T21" fmla="*/ 104 h 312"/>
                      <a:gd name="T22" fmla="*/ 345 w 581"/>
                      <a:gd name="T23" fmla="*/ 72 h 312"/>
                      <a:gd name="T24" fmla="*/ 354 w 581"/>
                      <a:gd name="T25" fmla="*/ 40 h 312"/>
                      <a:gd name="T26" fmla="*/ 312 w 581"/>
                      <a:gd name="T27" fmla="*/ 40 h 312"/>
                      <a:gd name="T28" fmla="*/ 269 w 581"/>
                      <a:gd name="T29" fmla="*/ 24 h 312"/>
                      <a:gd name="T30" fmla="*/ 227 w 581"/>
                      <a:gd name="T31" fmla="*/ 0 h 312"/>
                      <a:gd name="T32" fmla="*/ 227 w 581"/>
                      <a:gd name="T33" fmla="*/ 24 h 312"/>
                      <a:gd name="T34" fmla="*/ 202 w 581"/>
                      <a:gd name="T35" fmla="*/ 8 h 312"/>
                      <a:gd name="T36" fmla="*/ 168 w 581"/>
                      <a:gd name="T37" fmla="*/ 8 h 312"/>
                      <a:gd name="T38" fmla="*/ 160 w 581"/>
                      <a:gd name="T39" fmla="*/ 40 h 312"/>
                      <a:gd name="T40" fmla="*/ 118 w 581"/>
                      <a:gd name="T41" fmla="*/ 56 h 312"/>
                      <a:gd name="T42" fmla="*/ 76 w 581"/>
                      <a:gd name="T43" fmla="*/ 80 h 312"/>
                      <a:gd name="T44" fmla="*/ 34 w 581"/>
                      <a:gd name="T45" fmla="*/ 88 h 312"/>
                      <a:gd name="T46" fmla="*/ 0 w 581"/>
                      <a:gd name="T47" fmla="*/ 112 h 312"/>
                      <a:gd name="T48" fmla="*/ 34 w 581"/>
                      <a:gd name="T49" fmla="*/ 152 h 312"/>
                      <a:gd name="T50" fmla="*/ 25 w 581"/>
                      <a:gd name="T51" fmla="*/ 176 h 312"/>
                      <a:gd name="T52" fmla="*/ 84 w 581"/>
                      <a:gd name="T53" fmla="*/ 224 h 312"/>
                      <a:gd name="T54" fmla="*/ 160 w 581"/>
                      <a:gd name="T55" fmla="*/ 280 h 312"/>
                      <a:gd name="T56" fmla="*/ 152 w 581"/>
                      <a:gd name="T57" fmla="*/ 288 h 312"/>
                      <a:gd name="T58" fmla="*/ 194 w 581"/>
                      <a:gd name="T59" fmla="*/ 312 h 312"/>
                      <a:gd name="T60" fmla="*/ 244 w 581"/>
                      <a:gd name="T61" fmla="*/ 296 h 312"/>
                      <a:gd name="T62" fmla="*/ 269 w 581"/>
                      <a:gd name="T63" fmla="*/ 248 h 312"/>
                      <a:gd name="T64" fmla="*/ 345 w 581"/>
                      <a:gd name="T65" fmla="*/ 272 h 312"/>
                      <a:gd name="T66" fmla="*/ 430 w 581"/>
                      <a:gd name="T67" fmla="*/ 272 h 312"/>
                      <a:gd name="T68" fmla="*/ 430 w 581"/>
                      <a:gd name="T69" fmla="*/ 280 h 312"/>
                      <a:gd name="T70" fmla="*/ 455 w 581"/>
                      <a:gd name="T71" fmla="*/ 248 h 312"/>
                      <a:gd name="T72" fmla="*/ 497 w 581"/>
                      <a:gd name="T73" fmla="*/ 248 h 31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581" h="312">
                        <a:moveTo>
                          <a:pt x="497" y="248"/>
                        </a:moveTo>
                        <a:lnTo>
                          <a:pt x="531" y="200"/>
                        </a:lnTo>
                        <a:lnTo>
                          <a:pt x="556" y="176"/>
                        </a:lnTo>
                        <a:lnTo>
                          <a:pt x="581" y="152"/>
                        </a:lnTo>
                        <a:lnTo>
                          <a:pt x="564" y="120"/>
                        </a:lnTo>
                        <a:lnTo>
                          <a:pt x="522" y="112"/>
                        </a:lnTo>
                        <a:lnTo>
                          <a:pt x="480" y="104"/>
                        </a:lnTo>
                        <a:lnTo>
                          <a:pt x="463" y="80"/>
                        </a:lnTo>
                        <a:lnTo>
                          <a:pt x="413" y="64"/>
                        </a:lnTo>
                        <a:lnTo>
                          <a:pt x="413" y="88"/>
                        </a:lnTo>
                        <a:lnTo>
                          <a:pt x="387" y="104"/>
                        </a:lnTo>
                        <a:lnTo>
                          <a:pt x="345" y="72"/>
                        </a:lnTo>
                        <a:lnTo>
                          <a:pt x="354" y="40"/>
                        </a:lnTo>
                        <a:lnTo>
                          <a:pt x="312" y="40"/>
                        </a:lnTo>
                        <a:lnTo>
                          <a:pt x="269" y="24"/>
                        </a:lnTo>
                        <a:lnTo>
                          <a:pt x="227" y="0"/>
                        </a:lnTo>
                        <a:lnTo>
                          <a:pt x="227" y="24"/>
                        </a:lnTo>
                        <a:lnTo>
                          <a:pt x="202" y="8"/>
                        </a:lnTo>
                        <a:lnTo>
                          <a:pt x="168" y="8"/>
                        </a:lnTo>
                        <a:lnTo>
                          <a:pt x="160" y="40"/>
                        </a:lnTo>
                        <a:lnTo>
                          <a:pt x="118" y="56"/>
                        </a:lnTo>
                        <a:lnTo>
                          <a:pt x="76" y="80"/>
                        </a:lnTo>
                        <a:lnTo>
                          <a:pt x="34" y="88"/>
                        </a:lnTo>
                        <a:lnTo>
                          <a:pt x="0" y="112"/>
                        </a:lnTo>
                        <a:lnTo>
                          <a:pt x="34" y="152"/>
                        </a:lnTo>
                        <a:lnTo>
                          <a:pt x="25" y="176"/>
                        </a:lnTo>
                        <a:lnTo>
                          <a:pt x="84" y="224"/>
                        </a:lnTo>
                        <a:lnTo>
                          <a:pt x="160" y="280"/>
                        </a:lnTo>
                        <a:lnTo>
                          <a:pt x="152" y="288"/>
                        </a:lnTo>
                        <a:lnTo>
                          <a:pt x="194" y="312"/>
                        </a:lnTo>
                        <a:lnTo>
                          <a:pt x="244" y="296"/>
                        </a:lnTo>
                        <a:lnTo>
                          <a:pt x="269" y="248"/>
                        </a:lnTo>
                        <a:lnTo>
                          <a:pt x="345" y="272"/>
                        </a:lnTo>
                        <a:lnTo>
                          <a:pt x="430" y="272"/>
                        </a:lnTo>
                        <a:lnTo>
                          <a:pt x="430" y="280"/>
                        </a:lnTo>
                        <a:lnTo>
                          <a:pt x="455" y="248"/>
                        </a:lnTo>
                        <a:lnTo>
                          <a:pt x="497" y="24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9" name="Freeform 49"/>
                  <p:cNvSpPr>
                    <a:spLocks/>
                  </p:cNvSpPr>
                  <p:nvPr/>
                </p:nvSpPr>
                <p:spPr bwMode="auto">
                  <a:xfrm>
                    <a:off x="6753564" y="4467387"/>
                    <a:ext cx="382917" cy="266968"/>
                  </a:xfrm>
                  <a:custGeom>
                    <a:avLst/>
                    <a:gdLst>
                      <a:gd name="T0" fmla="*/ 50 w 278"/>
                      <a:gd name="T1" fmla="*/ 192 h 200"/>
                      <a:gd name="T2" fmla="*/ 92 w 278"/>
                      <a:gd name="T3" fmla="*/ 160 h 200"/>
                      <a:gd name="T4" fmla="*/ 117 w 278"/>
                      <a:gd name="T5" fmla="*/ 176 h 200"/>
                      <a:gd name="T6" fmla="*/ 151 w 278"/>
                      <a:gd name="T7" fmla="*/ 184 h 200"/>
                      <a:gd name="T8" fmla="*/ 168 w 278"/>
                      <a:gd name="T9" fmla="*/ 152 h 200"/>
                      <a:gd name="T10" fmla="*/ 202 w 278"/>
                      <a:gd name="T11" fmla="*/ 144 h 200"/>
                      <a:gd name="T12" fmla="*/ 202 w 278"/>
                      <a:gd name="T13" fmla="*/ 104 h 200"/>
                      <a:gd name="T14" fmla="*/ 235 w 278"/>
                      <a:gd name="T15" fmla="*/ 64 h 200"/>
                      <a:gd name="T16" fmla="*/ 278 w 278"/>
                      <a:gd name="T17" fmla="*/ 48 h 200"/>
                      <a:gd name="T18" fmla="*/ 235 w 278"/>
                      <a:gd name="T19" fmla="*/ 0 h 200"/>
                      <a:gd name="T20" fmla="*/ 227 w 278"/>
                      <a:gd name="T21" fmla="*/ 8 h 200"/>
                      <a:gd name="T22" fmla="*/ 227 w 278"/>
                      <a:gd name="T23" fmla="*/ 32 h 200"/>
                      <a:gd name="T24" fmla="*/ 185 w 278"/>
                      <a:gd name="T25" fmla="*/ 40 h 200"/>
                      <a:gd name="T26" fmla="*/ 134 w 278"/>
                      <a:gd name="T27" fmla="*/ 40 h 200"/>
                      <a:gd name="T28" fmla="*/ 101 w 278"/>
                      <a:gd name="T29" fmla="*/ 64 h 200"/>
                      <a:gd name="T30" fmla="*/ 42 w 278"/>
                      <a:gd name="T31" fmla="*/ 64 h 200"/>
                      <a:gd name="T32" fmla="*/ 8 w 278"/>
                      <a:gd name="T33" fmla="*/ 72 h 200"/>
                      <a:gd name="T34" fmla="*/ 0 w 278"/>
                      <a:gd name="T35" fmla="*/ 96 h 200"/>
                      <a:gd name="T36" fmla="*/ 8 w 278"/>
                      <a:gd name="T37" fmla="*/ 152 h 200"/>
                      <a:gd name="T38" fmla="*/ 0 w 278"/>
                      <a:gd name="T39" fmla="*/ 160 h 200"/>
                      <a:gd name="T40" fmla="*/ 25 w 278"/>
                      <a:gd name="T41" fmla="*/ 152 h 200"/>
                      <a:gd name="T42" fmla="*/ 8 w 278"/>
                      <a:gd name="T43" fmla="*/ 176 h 200"/>
                      <a:gd name="T44" fmla="*/ 8 w 278"/>
                      <a:gd name="T45" fmla="*/ 200 h 200"/>
                      <a:gd name="T46" fmla="*/ 16 w 278"/>
                      <a:gd name="T47" fmla="*/ 200 h 200"/>
                      <a:gd name="T48" fmla="*/ 50 w 278"/>
                      <a:gd name="T49" fmla="*/ 192 h 2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78" h="200">
                        <a:moveTo>
                          <a:pt x="50" y="192"/>
                        </a:moveTo>
                        <a:lnTo>
                          <a:pt x="92" y="160"/>
                        </a:lnTo>
                        <a:lnTo>
                          <a:pt x="117" y="176"/>
                        </a:lnTo>
                        <a:lnTo>
                          <a:pt x="151" y="184"/>
                        </a:lnTo>
                        <a:lnTo>
                          <a:pt x="168" y="152"/>
                        </a:lnTo>
                        <a:lnTo>
                          <a:pt x="202" y="144"/>
                        </a:lnTo>
                        <a:lnTo>
                          <a:pt x="202" y="104"/>
                        </a:lnTo>
                        <a:lnTo>
                          <a:pt x="235" y="64"/>
                        </a:lnTo>
                        <a:lnTo>
                          <a:pt x="278" y="48"/>
                        </a:lnTo>
                        <a:lnTo>
                          <a:pt x="235" y="0"/>
                        </a:lnTo>
                        <a:lnTo>
                          <a:pt x="227" y="8"/>
                        </a:lnTo>
                        <a:lnTo>
                          <a:pt x="227" y="32"/>
                        </a:lnTo>
                        <a:lnTo>
                          <a:pt x="185" y="40"/>
                        </a:lnTo>
                        <a:lnTo>
                          <a:pt x="134" y="40"/>
                        </a:lnTo>
                        <a:lnTo>
                          <a:pt x="101" y="64"/>
                        </a:lnTo>
                        <a:lnTo>
                          <a:pt x="42" y="64"/>
                        </a:lnTo>
                        <a:lnTo>
                          <a:pt x="8" y="72"/>
                        </a:lnTo>
                        <a:lnTo>
                          <a:pt x="0" y="96"/>
                        </a:lnTo>
                        <a:lnTo>
                          <a:pt x="8" y="152"/>
                        </a:lnTo>
                        <a:lnTo>
                          <a:pt x="0" y="160"/>
                        </a:lnTo>
                        <a:lnTo>
                          <a:pt x="25" y="152"/>
                        </a:lnTo>
                        <a:lnTo>
                          <a:pt x="8" y="176"/>
                        </a:lnTo>
                        <a:lnTo>
                          <a:pt x="8" y="200"/>
                        </a:lnTo>
                        <a:lnTo>
                          <a:pt x="16" y="200"/>
                        </a:lnTo>
                        <a:lnTo>
                          <a:pt x="50" y="19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0" name="Freeform 50"/>
                  <p:cNvSpPr>
                    <a:spLocks/>
                  </p:cNvSpPr>
                  <p:nvPr/>
                </p:nvSpPr>
                <p:spPr bwMode="auto">
                  <a:xfrm>
                    <a:off x="6764583" y="4542138"/>
                    <a:ext cx="754815" cy="555294"/>
                  </a:xfrm>
                  <a:custGeom>
                    <a:avLst/>
                    <a:gdLst>
                      <a:gd name="T0" fmla="*/ 388 w 548"/>
                      <a:gd name="T1" fmla="*/ 360 h 416"/>
                      <a:gd name="T2" fmla="*/ 379 w 548"/>
                      <a:gd name="T3" fmla="*/ 344 h 416"/>
                      <a:gd name="T4" fmla="*/ 345 w 548"/>
                      <a:gd name="T5" fmla="*/ 328 h 416"/>
                      <a:gd name="T6" fmla="*/ 320 w 548"/>
                      <a:gd name="T7" fmla="*/ 296 h 416"/>
                      <a:gd name="T8" fmla="*/ 270 w 548"/>
                      <a:gd name="T9" fmla="*/ 264 h 416"/>
                      <a:gd name="T10" fmla="*/ 236 w 548"/>
                      <a:gd name="T11" fmla="*/ 216 h 416"/>
                      <a:gd name="T12" fmla="*/ 202 w 548"/>
                      <a:gd name="T13" fmla="*/ 200 h 416"/>
                      <a:gd name="T14" fmla="*/ 219 w 548"/>
                      <a:gd name="T15" fmla="*/ 152 h 416"/>
                      <a:gd name="T16" fmla="*/ 236 w 548"/>
                      <a:gd name="T17" fmla="*/ 152 h 416"/>
                      <a:gd name="T18" fmla="*/ 270 w 548"/>
                      <a:gd name="T19" fmla="*/ 168 h 416"/>
                      <a:gd name="T20" fmla="*/ 278 w 548"/>
                      <a:gd name="T21" fmla="*/ 144 h 416"/>
                      <a:gd name="T22" fmla="*/ 312 w 548"/>
                      <a:gd name="T23" fmla="*/ 136 h 416"/>
                      <a:gd name="T24" fmla="*/ 354 w 548"/>
                      <a:gd name="T25" fmla="*/ 144 h 416"/>
                      <a:gd name="T26" fmla="*/ 404 w 548"/>
                      <a:gd name="T27" fmla="*/ 152 h 416"/>
                      <a:gd name="T28" fmla="*/ 438 w 548"/>
                      <a:gd name="T29" fmla="*/ 144 h 416"/>
                      <a:gd name="T30" fmla="*/ 472 w 548"/>
                      <a:gd name="T31" fmla="*/ 152 h 416"/>
                      <a:gd name="T32" fmla="*/ 522 w 548"/>
                      <a:gd name="T33" fmla="*/ 160 h 416"/>
                      <a:gd name="T34" fmla="*/ 522 w 548"/>
                      <a:gd name="T35" fmla="*/ 128 h 416"/>
                      <a:gd name="T36" fmla="*/ 548 w 548"/>
                      <a:gd name="T37" fmla="*/ 120 h 416"/>
                      <a:gd name="T38" fmla="*/ 522 w 548"/>
                      <a:gd name="T39" fmla="*/ 112 h 416"/>
                      <a:gd name="T40" fmla="*/ 497 w 548"/>
                      <a:gd name="T41" fmla="*/ 80 h 416"/>
                      <a:gd name="T42" fmla="*/ 480 w 548"/>
                      <a:gd name="T43" fmla="*/ 48 h 416"/>
                      <a:gd name="T44" fmla="*/ 421 w 548"/>
                      <a:gd name="T45" fmla="*/ 72 h 416"/>
                      <a:gd name="T46" fmla="*/ 388 w 548"/>
                      <a:gd name="T47" fmla="*/ 72 h 416"/>
                      <a:gd name="T48" fmla="*/ 379 w 548"/>
                      <a:gd name="T49" fmla="*/ 48 h 416"/>
                      <a:gd name="T50" fmla="*/ 345 w 548"/>
                      <a:gd name="T51" fmla="*/ 56 h 416"/>
                      <a:gd name="T52" fmla="*/ 320 w 548"/>
                      <a:gd name="T53" fmla="*/ 40 h 416"/>
                      <a:gd name="T54" fmla="*/ 295 w 548"/>
                      <a:gd name="T55" fmla="*/ 16 h 416"/>
                      <a:gd name="T56" fmla="*/ 261 w 548"/>
                      <a:gd name="T57" fmla="*/ 0 h 416"/>
                      <a:gd name="T58" fmla="*/ 227 w 548"/>
                      <a:gd name="T59" fmla="*/ 8 h 416"/>
                      <a:gd name="T60" fmla="*/ 194 w 548"/>
                      <a:gd name="T61" fmla="*/ 48 h 416"/>
                      <a:gd name="T62" fmla="*/ 194 w 548"/>
                      <a:gd name="T63" fmla="*/ 88 h 416"/>
                      <a:gd name="T64" fmla="*/ 160 w 548"/>
                      <a:gd name="T65" fmla="*/ 96 h 416"/>
                      <a:gd name="T66" fmla="*/ 143 w 548"/>
                      <a:gd name="T67" fmla="*/ 128 h 416"/>
                      <a:gd name="T68" fmla="*/ 109 w 548"/>
                      <a:gd name="T69" fmla="*/ 120 h 416"/>
                      <a:gd name="T70" fmla="*/ 84 w 548"/>
                      <a:gd name="T71" fmla="*/ 104 h 416"/>
                      <a:gd name="T72" fmla="*/ 42 w 548"/>
                      <a:gd name="T73" fmla="*/ 136 h 416"/>
                      <a:gd name="T74" fmla="*/ 8 w 548"/>
                      <a:gd name="T75" fmla="*/ 144 h 416"/>
                      <a:gd name="T76" fmla="*/ 0 w 548"/>
                      <a:gd name="T77" fmla="*/ 144 h 416"/>
                      <a:gd name="T78" fmla="*/ 0 w 548"/>
                      <a:gd name="T79" fmla="*/ 152 h 416"/>
                      <a:gd name="T80" fmla="*/ 34 w 548"/>
                      <a:gd name="T81" fmla="*/ 216 h 416"/>
                      <a:gd name="T82" fmla="*/ 84 w 548"/>
                      <a:gd name="T83" fmla="*/ 152 h 416"/>
                      <a:gd name="T84" fmla="*/ 84 w 548"/>
                      <a:gd name="T85" fmla="*/ 216 h 416"/>
                      <a:gd name="T86" fmla="*/ 126 w 548"/>
                      <a:gd name="T87" fmla="*/ 192 h 416"/>
                      <a:gd name="T88" fmla="*/ 126 w 548"/>
                      <a:gd name="T89" fmla="*/ 240 h 416"/>
                      <a:gd name="T90" fmla="*/ 177 w 548"/>
                      <a:gd name="T91" fmla="*/ 264 h 416"/>
                      <a:gd name="T92" fmla="*/ 160 w 548"/>
                      <a:gd name="T93" fmla="*/ 272 h 416"/>
                      <a:gd name="T94" fmla="*/ 219 w 548"/>
                      <a:gd name="T95" fmla="*/ 312 h 416"/>
                      <a:gd name="T96" fmla="*/ 227 w 548"/>
                      <a:gd name="T97" fmla="*/ 336 h 416"/>
                      <a:gd name="T98" fmla="*/ 253 w 548"/>
                      <a:gd name="T99" fmla="*/ 352 h 416"/>
                      <a:gd name="T100" fmla="*/ 312 w 548"/>
                      <a:gd name="T101" fmla="*/ 360 h 416"/>
                      <a:gd name="T102" fmla="*/ 371 w 548"/>
                      <a:gd name="T103" fmla="*/ 384 h 416"/>
                      <a:gd name="T104" fmla="*/ 312 w 548"/>
                      <a:gd name="T105" fmla="*/ 392 h 416"/>
                      <a:gd name="T106" fmla="*/ 413 w 548"/>
                      <a:gd name="T107" fmla="*/ 416 h 416"/>
                      <a:gd name="T108" fmla="*/ 413 w 548"/>
                      <a:gd name="T109" fmla="*/ 384 h 416"/>
                      <a:gd name="T110" fmla="*/ 388 w 548"/>
                      <a:gd name="T111" fmla="*/ 360 h 41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548" h="416">
                        <a:moveTo>
                          <a:pt x="388" y="360"/>
                        </a:moveTo>
                        <a:lnTo>
                          <a:pt x="379" y="344"/>
                        </a:lnTo>
                        <a:lnTo>
                          <a:pt x="345" y="328"/>
                        </a:lnTo>
                        <a:lnTo>
                          <a:pt x="320" y="296"/>
                        </a:lnTo>
                        <a:lnTo>
                          <a:pt x="270" y="264"/>
                        </a:lnTo>
                        <a:lnTo>
                          <a:pt x="236" y="216"/>
                        </a:lnTo>
                        <a:lnTo>
                          <a:pt x="202" y="200"/>
                        </a:lnTo>
                        <a:lnTo>
                          <a:pt x="219" y="152"/>
                        </a:lnTo>
                        <a:lnTo>
                          <a:pt x="236" y="152"/>
                        </a:lnTo>
                        <a:lnTo>
                          <a:pt x="270" y="168"/>
                        </a:lnTo>
                        <a:lnTo>
                          <a:pt x="278" y="144"/>
                        </a:lnTo>
                        <a:lnTo>
                          <a:pt x="312" y="136"/>
                        </a:lnTo>
                        <a:lnTo>
                          <a:pt x="354" y="144"/>
                        </a:lnTo>
                        <a:lnTo>
                          <a:pt x="404" y="152"/>
                        </a:lnTo>
                        <a:lnTo>
                          <a:pt x="438" y="144"/>
                        </a:lnTo>
                        <a:lnTo>
                          <a:pt x="472" y="152"/>
                        </a:lnTo>
                        <a:lnTo>
                          <a:pt x="522" y="160"/>
                        </a:lnTo>
                        <a:lnTo>
                          <a:pt x="522" y="128"/>
                        </a:lnTo>
                        <a:lnTo>
                          <a:pt x="548" y="120"/>
                        </a:lnTo>
                        <a:lnTo>
                          <a:pt x="522" y="112"/>
                        </a:lnTo>
                        <a:lnTo>
                          <a:pt x="497" y="80"/>
                        </a:lnTo>
                        <a:lnTo>
                          <a:pt x="480" y="48"/>
                        </a:lnTo>
                        <a:lnTo>
                          <a:pt x="421" y="72"/>
                        </a:lnTo>
                        <a:lnTo>
                          <a:pt x="388" y="72"/>
                        </a:lnTo>
                        <a:lnTo>
                          <a:pt x="379" y="48"/>
                        </a:lnTo>
                        <a:lnTo>
                          <a:pt x="345" y="56"/>
                        </a:lnTo>
                        <a:lnTo>
                          <a:pt x="320" y="40"/>
                        </a:lnTo>
                        <a:lnTo>
                          <a:pt x="295" y="16"/>
                        </a:lnTo>
                        <a:lnTo>
                          <a:pt x="261" y="0"/>
                        </a:lnTo>
                        <a:lnTo>
                          <a:pt x="227" y="8"/>
                        </a:lnTo>
                        <a:lnTo>
                          <a:pt x="194" y="48"/>
                        </a:lnTo>
                        <a:lnTo>
                          <a:pt x="194" y="88"/>
                        </a:lnTo>
                        <a:lnTo>
                          <a:pt x="160" y="96"/>
                        </a:lnTo>
                        <a:lnTo>
                          <a:pt x="143" y="128"/>
                        </a:lnTo>
                        <a:lnTo>
                          <a:pt x="109" y="120"/>
                        </a:lnTo>
                        <a:lnTo>
                          <a:pt x="84" y="104"/>
                        </a:lnTo>
                        <a:lnTo>
                          <a:pt x="42" y="136"/>
                        </a:lnTo>
                        <a:lnTo>
                          <a:pt x="8" y="144"/>
                        </a:lnTo>
                        <a:lnTo>
                          <a:pt x="0" y="144"/>
                        </a:lnTo>
                        <a:lnTo>
                          <a:pt x="0" y="152"/>
                        </a:lnTo>
                        <a:lnTo>
                          <a:pt x="34" y="216"/>
                        </a:lnTo>
                        <a:lnTo>
                          <a:pt x="84" y="152"/>
                        </a:lnTo>
                        <a:lnTo>
                          <a:pt x="84" y="216"/>
                        </a:lnTo>
                        <a:lnTo>
                          <a:pt x="126" y="192"/>
                        </a:lnTo>
                        <a:lnTo>
                          <a:pt x="126" y="240"/>
                        </a:lnTo>
                        <a:lnTo>
                          <a:pt x="177" y="264"/>
                        </a:lnTo>
                        <a:lnTo>
                          <a:pt x="160" y="272"/>
                        </a:lnTo>
                        <a:lnTo>
                          <a:pt x="219" y="312"/>
                        </a:lnTo>
                        <a:lnTo>
                          <a:pt x="227" y="336"/>
                        </a:lnTo>
                        <a:lnTo>
                          <a:pt x="253" y="352"/>
                        </a:lnTo>
                        <a:lnTo>
                          <a:pt x="312" y="360"/>
                        </a:lnTo>
                        <a:lnTo>
                          <a:pt x="371" y="384"/>
                        </a:lnTo>
                        <a:lnTo>
                          <a:pt x="312" y="392"/>
                        </a:lnTo>
                        <a:lnTo>
                          <a:pt x="413" y="416"/>
                        </a:lnTo>
                        <a:lnTo>
                          <a:pt x="413" y="384"/>
                        </a:lnTo>
                        <a:lnTo>
                          <a:pt x="388" y="36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1" name="Freeform 51"/>
                  <p:cNvSpPr>
                    <a:spLocks/>
                  </p:cNvSpPr>
                  <p:nvPr/>
                </p:nvSpPr>
                <p:spPr bwMode="auto">
                  <a:xfrm>
                    <a:off x="6753564" y="4467387"/>
                    <a:ext cx="382917" cy="266968"/>
                  </a:xfrm>
                  <a:custGeom>
                    <a:avLst/>
                    <a:gdLst>
                      <a:gd name="T0" fmla="*/ 50 w 278"/>
                      <a:gd name="T1" fmla="*/ 192 h 200"/>
                      <a:gd name="T2" fmla="*/ 92 w 278"/>
                      <a:gd name="T3" fmla="*/ 160 h 200"/>
                      <a:gd name="T4" fmla="*/ 117 w 278"/>
                      <a:gd name="T5" fmla="*/ 176 h 200"/>
                      <a:gd name="T6" fmla="*/ 151 w 278"/>
                      <a:gd name="T7" fmla="*/ 184 h 200"/>
                      <a:gd name="T8" fmla="*/ 168 w 278"/>
                      <a:gd name="T9" fmla="*/ 152 h 200"/>
                      <a:gd name="T10" fmla="*/ 202 w 278"/>
                      <a:gd name="T11" fmla="*/ 144 h 200"/>
                      <a:gd name="T12" fmla="*/ 202 w 278"/>
                      <a:gd name="T13" fmla="*/ 104 h 200"/>
                      <a:gd name="T14" fmla="*/ 235 w 278"/>
                      <a:gd name="T15" fmla="*/ 64 h 200"/>
                      <a:gd name="T16" fmla="*/ 278 w 278"/>
                      <a:gd name="T17" fmla="*/ 48 h 200"/>
                      <a:gd name="T18" fmla="*/ 235 w 278"/>
                      <a:gd name="T19" fmla="*/ 0 h 200"/>
                      <a:gd name="T20" fmla="*/ 227 w 278"/>
                      <a:gd name="T21" fmla="*/ 8 h 200"/>
                      <a:gd name="T22" fmla="*/ 227 w 278"/>
                      <a:gd name="T23" fmla="*/ 32 h 200"/>
                      <a:gd name="T24" fmla="*/ 185 w 278"/>
                      <a:gd name="T25" fmla="*/ 40 h 200"/>
                      <a:gd name="T26" fmla="*/ 134 w 278"/>
                      <a:gd name="T27" fmla="*/ 40 h 200"/>
                      <a:gd name="T28" fmla="*/ 101 w 278"/>
                      <a:gd name="T29" fmla="*/ 64 h 200"/>
                      <a:gd name="T30" fmla="*/ 42 w 278"/>
                      <a:gd name="T31" fmla="*/ 64 h 200"/>
                      <a:gd name="T32" fmla="*/ 8 w 278"/>
                      <a:gd name="T33" fmla="*/ 72 h 200"/>
                      <a:gd name="T34" fmla="*/ 0 w 278"/>
                      <a:gd name="T35" fmla="*/ 96 h 200"/>
                      <a:gd name="T36" fmla="*/ 8 w 278"/>
                      <a:gd name="T37" fmla="*/ 152 h 200"/>
                      <a:gd name="T38" fmla="*/ 0 w 278"/>
                      <a:gd name="T39" fmla="*/ 160 h 200"/>
                      <a:gd name="T40" fmla="*/ 25 w 278"/>
                      <a:gd name="T41" fmla="*/ 152 h 200"/>
                      <a:gd name="T42" fmla="*/ 8 w 278"/>
                      <a:gd name="T43" fmla="*/ 176 h 200"/>
                      <a:gd name="T44" fmla="*/ 8 w 278"/>
                      <a:gd name="T45" fmla="*/ 200 h 200"/>
                      <a:gd name="T46" fmla="*/ 16 w 278"/>
                      <a:gd name="T47" fmla="*/ 200 h 200"/>
                      <a:gd name="T48" fmla="*/ 50 w 278"/>
                      <a:gd name="T49" fmla="*/ 192 h 2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78" h="200">
                        <a:moveTo>
                          <a:pt x="50" y="192"/>
                        </a:moveTo>
                        <a:lnTo>
                          <a:pt x="92" y="160"/>
                        </a:lnTo>
                        <a:lnTo>
                          <a:pt x="117" y="176"/>
                        </a:lnTo>
                        <a:lnTo>
                          <a:pt x="151" y="184"/>
                        </a:lnTo>
                        <a:lnTo>
                          <a:pt x="168" y="152"/>
                        </a:lnTo>
                        <a:lnTo>
                          <a:pt x="202" y="144"/>
                        </a:lnTo>
                        <a:lnTo>
                          <a:pt x="202" y="104"/>
                        </a:lnTo>
                        <a:lnTo>
                          <a:pt x="235" y="64"/>
                        </a:lnTo>
                        <a:lnTo>
                          <a:pt x="278" y="48"/>
                        </a:lnTo>
                        <a:lnTo>
                          <a:pt x="235" y="0"/>
                        </a:lnTo>
                        <a:lnTo>
                          <a:pt x="227" y="8"/>
                        </a:lnTo>
                        <a:lnTo>
                          <a:pt x="227" y="32"/>
                        </a:lnTo>
                        <a:lnTo>
                          <a:pt x="185" y="40"/>
                        </a:lnTo>
                        <a:lnTo>
                          <a:pt x="134" y="40"/>
                        </a:lnTo>
                        <a:lnTo>
                          <a:pt x="101" y="64"/>
                        </a:lnTo>
                        <a:lnTo>
                          <a:pt x="42" y="64"/>
                        </a:lnTo>
                        <a:lnTo>
                          <a:pt x="8" y="72"/>
                        </a:lnTo>
                        <a:lnTo>
                          <a:pt x="0" y="96"/>
                        </a:lnTo>
                        <a:lnTo>
                          <a:pt x="8" y="152"/>
                        </a:lnTo>
                        <a:lnTo>
                          <a:pt x="0" y="160"/>
                        </a:lnTo>
                        <a:lnTo>
                          <a:pt x="25" y="152"/>
                        </a:lnTo>
                        <a:lnTo>
                          <a:pt x="8" y="176"/>
                        </a:lnTo>
                        <a:lnTo>
                          <a:pt x="8" y="200"/>
                        </a:lnTo>
                        <a:lnTo>
                          <a:pt x="16" y="200"/>
                        </a:lnTo>
                        <a:lnTo>
                          <a:pt x="50" y="19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2" name="Freeform 52"/>
                  <p:cNvSpPr>
                    <a:spLocks/>
                  </p:cNvSpPr>
                  <p:nvPr/>
                </p:nvSpPr>
                <p:spPr bwMode="auto">
                  <a:xfrm>
                    <a:off x="6764583" y="4542138"/>
                    <a:ext cx="754815" cy="555294"/>
                  </a:xfrm>
                  <a:custGeom>
                    <a:avLst/>
                    <a:gdLst>
                      <a:gd name="T0" fmla="*/ 388 w 548"/>
                      <a:gd name="T1" fmla="*/ 360 h 416"/>
                      <a:gd name="T2" fmla="*/ 379 w 548"/>
                      <a:gd name="T3" fmla="*/ 344 h 416"/>
                      <a:gd name="T4" fmla="*/ 345 w 548"/>
                      <a:gd name="T5" fmla="*/ 328 h 416"/>
                      <a:gd name="T6" fmla="*/ 320 w 548"/>
                      <a:gd name="T7" fmla="*/ 296 h 416"/>
                      <a:gd name="T8" fmla="*/ 270 w 548"/>
                      <a:gd name="T9" fmla="*/ 264 h 416"/>
                      <a:gd name="T10" fmla="*/ 236 w 548"/>
                      <a:gd name="T11" fmla="*/ 216 h 416"/>
                      <a:gd name="T12" fmla="*/ 202 w 548"/>
                      <a:gd name="T13" fmla="*/ 200 h 416"/>
                      <a:gd name="T14" fmla="*/ 219 w 548"/>
                      <a:gd name="T15" fmla="*/ 152 h 416"/>
                      <a:gd name="T16" fmla="*/ 236 w 548"/>
                      <a:gd name="T17" fmla="*/ 152 h 416"/>
                      <a:gd name="T18" fmla="*/ 270 w 548"/>
                      <a:gd name="T19" fmla="*/ 168 h 416"/>
                      <a:gd name="T20" fmla="*/ 278 w 548"/>
                      <a:gd name="T21" fmla="*/ 144 h 416"/>
                      <a:gd name="T22" fmla="*/ 312 w 548"/>
                      <a:gd name="T23" fmla="*/ 136 h 416"/>
                      <a:gd name="T24" fmla="*/ 354 w 548"/>
                      <a:gd name="T25" fmla="*/ 144 h 416"/>
                      <a:gd name="T26" fmla="*/ 404 w 548"/>
                      <a:gd name="T27" fmla="*/ 152 h 416"/>
                      <a:gd name="T28" fmla="*/ 438 w 548"/>
                      <a:gd name="T29" fmla="*/ 144 h 416"/>
                      <a:gd name="T30" fmla="*/ 472 w 548"/>
                      <a:gd name="T31" fmla="*/ 152 h 416"/>
                      <a:gd name="T32" fmla="*/ 522 w 548"/>
                      <a:gd name="T33" fmla="*/ 160 h 416"/>
                      <a:gd name="T34" fmla="*/ 522 w 548"/>
                      <a:gd name="T35" fmla="*/ 128 h 416"/>
                      <a:gd name="T36" fmla="*/ 548 w 548"/>
                      <a:gd name="T37" fmla="*/ 120 h 416"/>
                      <a:gd name="T38" fmla="*/ 522 w 548"/>
                      <a:gd name="T39" fmla="*/ 112 h 416"/>
                      <a:gd name="T40" fmla="*/ 497 w 548"/>
                      <a:gd name="T41" fmla="*/ 80 h 416"/>
                      <a:gd name="T42" fmla="*/ 480 w 548"/>
                      <a:gd name="T43" fmla="*/ 48 h 416"/>
                      <a:gd name="T44" fmla="*/ 421 w 548"/>
                      <a:gd name="T45" fmla="*/ 72 h 416"/>
                      <a:gd name="T46" fmla="*/ 388 w 548"/>
                      <a:gd name="T47" fmla="*/ 72 h 416"/>
                      <a:gd name="T48" fmla="*/ 379 w 548"/>
                      <a:gd name="T49" fmla="*/ 48 h 416"/>
                      <a:gd name="T50" fmla="*/ 345 w 548"/>
                      <a:gd name="T51" fmla="*/ 56 h 416"/>
                      <a:gd name="T52" fmla="*/ 320 w 548"/>
                      <a:gd name="T53" fmla="*/ 40 h 416"/>
                      <a:gd name="T54" fmla="*/ 295 w 548"/>
                      <a:gd name="T55" fmla="*/ 16 h 416"/>
                      <a:gd name="T56" fmla="*/ 261 w 548"/>
                      <a:gd name="T57" fmla="*/ 0 h 416"/>
                      <a:gd name="T58" fmla="*/ 227 w 548"/>
                      <a:gd name="T59" fmla="*/ 8 h 416"/>
                      <a:gd name="T60" fmla="*/ 194 w 548"/>
                      <a:gd name="T61" fmla="*/ 48 h 416"/>
                      <a:gd name="T62" fmla="*/ 194 w 548"/>
                      <a:gd name="T63" fmla="*/ 88 h 416"/>
                      <a:gd name="T64" fmla="*/ 160 w 548"/>
                      <a:gd name="T65" fmla="*/ 96 h 416"/>
                      <a:gd name="T66" fmla="*/ 143 w 548"/>
                      <a:gd name="T67" fmla="*/ 128 h 416"/>
                      <a:gd name="T68" fmla="*/ 109 w 548"/>
                      <a:gd name="T69" fmla="*/ 120 h 416"/>
                      <a:gd name="T70" fmla="*/ 84 w 548"/>
                      <a:gd name="T71" fmla="*/ 104 h 416"/>
                      <a:gd name="T72" fmla="*/ 42 w 548"/>
                      <a:gd name="T73" fmla="*/ 136 h 416"/>
                      <a:gd name="T74" fmla="*/ 8 w 548"/>
                      <a:gd name="T75" fmla="*/ 144 h 416"/>
                      <a:gd name="T76" fmla="*/ 0 w 548"/>
                      <a:gd name="T77" fmla="*/ 144 h 416"/>
                      <a:gd name="T78" fmla="*/ 0 w 548"/>
                      <a:gd name="T79" fmla="*/ 152 h 416"/>
                      <a:gd name="T80" fmla="*/ 34 w 548"/>
                      <a:gd name="T81" fmla="*/ 216 h 416"/>
                      <a:gd name="T82" fmla="*/ 84 w 548"/>
                      <a:gd name="T83" fmla="*/ 152 h 416"/>
                      <a:gd name="T84" fmla="*/ 84 w 548"/>
                      <a:gd name="T85" fmla="*/ 216 h 416"/>
                      <a:gd name="T86" fmla="*/ 126 w 548"/>
                      <a:gd name="T87" fmla="*/ 192 h 416"/>
                      <a:gd name="T88" fmla="*/ 126 w 548"/>
                      <a:gd name="T89" fmla="*/ 240 h 416"/>
                      <a:gd name="T90" fmla="*/ 177 w 548"/>
                      <a:gd name="T91" fmla="*/ 264 h 416"/>
                      <a:gd name="T92" fmla="*/ 160 w 548"/>
                      <a:gd name="T93" fmla="*/ 272 h 416"/>
                      <a:gd name="T94" fmla="*/ 219 w 548"/>
                      <a:gd name="T95" fmla="*/ 312 h 416"/>
                      <a:gd name="T96" fmla="*/ 227 w 548"/>
                      <a:gd name="T97" fmla="*/ 336 h 416"/>
                      <a:gd name="T98" fmla="*/ 253 w 548"/>
                      <a:gd name="T99" fmla="*/ 352 h 416"/>
                      <a:gd name="T100" fmla="*/ 312 w 548"/>
                      <a:gd name="T101" fmla="*/ 360 h 416"/>
                      <a:gd name="T102" fmla="*/ 371 w 548"/>
                      <a:gd name="T103" fmla="*/ 384 h 416"/>
                      <a:gd name="T104" fmla="*/ 312 w 548"/>
                      <a:gd name="T105" fmla="*/ 392 h 416"/>
                      <a:gd name="T106" fmla="*/ 413 w 548"/>
                      <a:gd name="T107" fmla="*/ 416 h 416"/>
                      <a:gd name="T108" fmla="*/ 413 w 548"/>
                      <a:gd name="T109" fmla="*/ 384 h 416"/>
                      <a:gd name="T110" fmla="*/ 388 w 548"/>
                      <a:gd name="T111" fmla="*/ 360 h 41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548" h="416">
                        <a:moveTo>
                          <a:pt x="388" y="360"/>
                        </a:moveTo>
                        <a:lnTo>
                          <a:pt x="379" y="344"/>
                        </a:lnTo>
                        <a:lnTo>
                          <a:pt x="345" y="328"/>
                        </a:lnTo>
                        <a:lnTo>
                          <a:pt x="320" y="296"/>
                        </a:lnTo>
                        <a:lnTo>
                          <a:pt x="270" y="264"/>
                        </a:lnTo>
                        <a:lnTo>
                          <a:pt x="236" y="216"/>
                        </a:lnTo>
                        <a:lnTo>
                          <a:pt x="202" y="200"/>
                        </a:lnTo>
                        <a:lnTo>
                          <a:pt x="219" y="152"/>
                        </a:lnTo>
                        <a:lnTo>
                          <a:pt x="236" y="152"/>
                        </a:lnTo>
                        <a:lnTo>
                          <a:pt x="270" y="168"/>
                        </a:lnTo>
                        <a:lnTo>
                          <a:pt x="278" y="144"/>
                        </a:lnTo>
                        <a:lnTo>
                          <a:pt x="312" y="136"/>
                        </a:lnTo>
                        <a:lnTo>
                          <a:pt x="354" y="144"/>
                        </a:lnTo>
                        <a:lnTo>
                          <a:pt x="404" y="152"/>
                        </a:lnTo>
                        <a:lnTo>
                          <a:pt x="438" y="144"/>
                        </a:lnTo>
                        <a:lnTo>
                          <a:pt x="472" y="152"/>
                        </a:lnTo>
                        <a:lnTo>
                          <a:pt x="522" y="160"/>
                        </a:lnTo>
                        <a:lnTo>
                          <a:pt x="522" y="128"/>
                        </a:lnTo>
                        <a:lnTo>
                          <a:pt x="548" y="120"/>
                        </a:lnTo>
                        <a:lnTo>
                          <a:pt x="522" y="112"/>
                        </a:lnTo>
                        <a:lnTo>
                          <a:pt x="497" y="80"/>
                        </a:lnTo>
                        <a:lnTo>
                          <a:pt x="480" y="48"/>
                        </a:lnTo>
                        <a:lnTo>
                          <a:pt x="421" y="72"/>
                        </a:lnTo>
                        <a:lnTo>
                          <a:pt x="388" y="72"/>
                        </a:lnTo>
                        <a:lnTo>
                          <a:pt x="379" y="48"/>
                        </a:lnTo>
                        <a:lnTo>
                          <a:pt x="345" y="56"/>
                        </a:lnTo>
                        <a:lnTo>
                          <a:pt x="320" y="40"/>
                        </a:lnTo>
                        <a:lnTo>
                          <a:pt x="295" y="16"/>
                        </a:lnTo>
                        <a:lnTo>
                          <a:pt x="261" y="0"/>
                        </a:lnTo>
                        <a:lnTo>
                          <a:pt x="227" y="8"/>
                        </a:lnTo>
                        <a:lnTo>
                          <a:pt x="194" y="48"/>
                        </a:lnTo>
                        <a:lnTo>
                          <a:pt x="194" y="88"/>
                        </a:lnTo>
                        <a:lnTo>
                          <a:pt x="160" y="96"/>
                        </a:lnTo>
                        <a:lnTo>
                          <a:pt x="143" y="128"/>
                        </a:lnTo>
                        <a:lnTo>
                          <a:pt x="109" y="120"/>
                        </a:lnTo>
                        <a:lnTo>
                          <a:pt x="84" y="104"/>
                        </a:lnTo>
                        <a:lnTo>
                          <a:pt x="42" y="136"/>
                        </a:lnTo>
                        <a:lnTo>
                          <a:pt x="8" y="144"/>
                        </a:lnTo>
                        <a:lnTo>
                          <a:pt x="0" y="144"/>
                        </a:lnTo>
                        <a:lnTo>
                          <a:pt x="0" y="152"/>
                        </a:lnTo>
                        <a:lnTo>
                          <a:pt x="34" y="216"/>
                        </a:lnTo>
                        <a:lnTo>
                          <a:pt x="84" y="152"/>
                        </a:lnTo>
                        <a:lnTo>
                          <a:pt x="84" y="216"/>
                        </a:lnTo>
                        <a:lnTo>
                          <a:pt x="126" y="192"/>
                        </a:lnTo>
                        <a:lnTo>
                          <a:pt x="126" y="240"/>
                        </a:lnTo>
                        <a:lnTo>
                          <a:pt x="177" y="264"/>
                        </a:lnTo>
                        <a:lnTo>
                          <a:pt x="160" y="272"/>
                        </a:lnTo>
                        <a:lnTo>
                          <a:pt x="219" y="312"/>
                        </a:lnTo>
                        <a:lnTo>
                          <a:pt x="227" y="336"/>
                        </a:lnTo>
                        <a:lnTo>
                          <a:pt x="253" y="352"/>
                        </a:lnTo>
                        <a:lnTo>
                          <a:pt x="312" y="360"/>
                        </a:lnTo>
                        <a:lnTo>
                          <a:pt x="371" y="384"/>
                        </a:lnTo>
                        <a:lnTo>
                          <a:pt x="312" y="392"/>
                        </a:lnTo>
                        <a:lnTo>
                          <a:pt x="413" y="416"/>
                        </a:lnTo>
                        <a:lnTo>
                          <a:pt x="413" y="384"/>
                        </a:lnTo>
                        <a:lnTo>
                          <a:pt x="388" y="36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3" name="Freeform 53"/>
                  <p:cNvSpPr>
                    <a:spLocks/>
                  </p:cNvSpPr>
                  <p:nvPr/>
                </p:nvSpPr>
                <p:spPr bwMode="auto">
                  <a:xfrm>
                    <a:off x="7042818" y="4723676"/>
                    <a:ext cx="534431" cy="427149"/>
                  </a:xfrm>
                  <a:custGeom>
                    <a:avLst/>
                    <a:gdLst>
                      <a:gd name="T0" fmla="*/ 287 w 388"/>
                      <a:gd name="T1" fmla="*/ 264 h 320"/>
                      <a:gd name="T2" fmla="*/ 312 w 388"/>
                      <a:gd name="T3" fmla="*/ 248 h 320"/>
                      <a:gd name="T4" fmla="*/ 320 w 388"/>
                      <a:gd name="T5" fmla="*/ 216 h 320"/>
                      <a:gd name="T6" fmla="*/ 346 w 388"/>
                      <a:gd name="T7" fmla="*/ 216 h 320"/>
                      <a:gd name="T8" fmla="*/ 337 w 388"/>
                      <a:gd name="T9" fmla="*/ 192 h 320"/>
                      <a:gd name="T10" fmla="*/ 388 w 388"/>
                      <a:gd name="T11" fmla="*/ 176 h 320"/>
                      <a:gd name="T12" fmla="*/ 362 w 388"/>
                      <a:gd name="T13" fmla="*/ 136 h 320"/>
                      <a:gd name="T14" fmla="*/ 388 w 388"/>
                      <a:gd name="T15" fmla="*/ 120 h 320"/>
                      <a:gd name="T16" fmla="*/ 346 w 388"/>
                      <a:gd name="T17" fmla="*/ 96 h 320"/>
                      <a:gd name="T18" fmla="*/ 337 w 388"/>
                      <a:gd name="T19" fmla="*/ 64 h 320"/>
                      <a:gd name="T20" fmla="*/ 337 w 388"/>
                      <a:gd name="T21" fmla="*/ 32 h 320"/>
                      <a:gd name="T22" fmla="*/ 304 w 388"/>
                      <a:gd name="T23" fmla="*/ 32 h 320"/>
                      <a:gd name="T24" fmla="*/ 295 w 388"/>
                      <a:gd name="T25" fmla="*/ 16 h 320"/>
                      <a:gd name="T26" fmla="*/ 270 w 388"/>
                      <a:gd name="T27" fmla="*/ 16 h 320"/>
                      <a:gd name="T28" fmla="*/ 236 w 388"/>
                      <a:gd name="T29" fmla="*/ 8 h 320"/>
                      <a:gd name="T30" fmla="*/ 202 w 388"/>
                      <a:gd name="T31" fmla="*/ 16 h 320"/>
                      <a:gd name="T32" fmla="*/ 152 w 388"/>
                      <a:gd name="T33" fmla="*/ 8 h 320"/>
                      <a:gd name="T34" fmla="*/ 110 w 388"/>
                      <a:gd name="T35" fmla="*/ 0 h 320"/>
                      <a:gd name="T36" fmla="*/ 76 w 388"/>
                      <a:gd name="T37" fmla="*/ 8 h 320"/>
                      <a:gd name="T38" fmla="*/ 68 w 388"/>
                      <a:gd name="T39" fmla="*/ 32 h 320"/>
                      <a:gd name="T40" fmla="*/ 34 w 388"/>
                      <a:gd name="T41" fmla="*/ 16 h 320"/>
                      <a:gd name="T42" fmla="*/ 17 w 388"/>
                      <a:gd name="T43" fmla="*/ 16 h 320"/>
                      <a:gd name="T44" fmla="*/ 0 w 388"/>
                      <a:gd name="T45" fmla="*/ 64 h 320"/>
                      <a:gd name="T46" fmla="*/ 34 w 388"/>
                      <a:gd name="T47" fmla="*/ 80 h 320"/>
                      <a:gd name="T48" fmla="*/ 68 w 388"/>
                      <a:gd name="T49" fmla="*/ 128 h 320"/>
                      <a:gd name="T50" fmla="*/ 118 w 388"/>
                      <a:gd name="T51" fmla="*/ 160 h 320"/>
                      <a:gd name="T52" fmla="*/ 143 w 388"/>
                      <a:gd name="T53" fmla="*/ 192 h 320"/>
                      <a:gd name="T54" fmla="*/ 177 w 388"/>
                      <a:gd name="T55" fmla="*/ 208 h 320"/>
                      <a:gd name="T56" fmla="*/ 186 w 388"/>
                      <a:gd name="T57" fmla="*/ 224 h 320"/>
                      <a:gd name="T58" fmla="*/ 211 w 388"/>
                      <a:gd name="T59" fmla="*/ 248 h 320"/>
                      <a:gd name="T60" fmla="*/ 211 w 388"/>
                      <a:gd name="T61" fmla="*/ 280 h 320"/>
                      <a:gd name="T62" fmla="*/ 295 w 388"/>
                      <a:gd name="T63" fmla="*/ 320 h 320"/>
                      <a:gd name="T64" fmla="*/ 295 w 388"/>
                      <a:gd name="T65" fmla="*/ 280 h 320"/>
                      <a:gd name="T66" fmla="*/ 287 w 388"/>
                      <a:gd name="T67" fmla="*/ 264 h 3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88" h="320">
                        <a:moveTo>
                          <a:pt x="287" y="264"/>
                        </a:moveTo>
                        <a:lnTo>
                          <a:pt x="312" y="248"/>
                        </a:lnTo>
                        <a:lnTo>
                          <a:pt x="320" y="216"/>
                        </a:lnTo>
                        <a:lnTo>
                          <a:pt x="346" y="216"/>
                        </a:lnTo>
                        <a:lnTo>
                          <a:pt x="337" y="192"/>
                        </a:lnTo>
                        <a:lnTo>
                          <a:pt x="388" y="176"/>
                        </a:lnTo>
                        <a:lnTo>
                          <a:pt x="362" y="136"/>
                        </a:lnTo>
                        <a:lnTo>
                          <a:pt x="388" y="120"/>
                        </a:lnTo>
                        <a:lnTo>
                          <a:pt x="346" y="96"/>
                        </a:lnTo>
                        <a:lnTo>
                          <a:pt x="337" y="64"/>
                        </a:lnTo>
                        <a:lnTo>
                          <a:pt x="337" y="32"/>
                        </a:lnTo>
                        <a:lnTo>
                          <a:pt x="304" y="32"/>
                        </a:lnTo>
                        <a:lnTo>
                          <a:pt x="295" y="16"/>
                        </a:lnTo>
                        <a:lnTo>
                          <a:pt x="270" y="16"/>
                        </a:lnTo>
                        <a:lnTo>
                          <a:pt x="236" y="8"/>
                        </a:lnTo>
                        <a:lnTo>
                          <a:pt x="202" y="16"/>
                        </a:lnTo>
                        <a:lnTo>
                          <a:pt x="152" y="8"/>
                        </a:lnTo>
                        <a:lnTo>
                          <a:pt x="110" y="0"/>
                        </a:lnTo>
                        <a:lnTo>
                          <a:pt x="76" y="8"/>
                        </a:lnTo>
                        <a:lnTo>
                          <a:pt x="68" y="32"/>
                        </a:lnTo>
                        <a:lnTo>
                          <a:pt x="34" y="16"/>
                        </a:lnTo>
                        <a:lnTo>
                          <a:pt x="17" y="16"/>
                        </a:lnTo>
                        <a:lnTo>
                          <a:pt x="0" y="64"/>
                        </a:lnTo>
                        <a:lnTo>
                          <a:pt x="34" y="80"/>
                        </a:lnTo>
                        <a:lnTo>
                          <a:pt x="68" y="128"/>
                        </a:lnTo>
                        <a:lnTo>
                          <a:pt x="118" y="160"/>
                        </a:lnTo>
                        <a:lnTo>
                          <a:pt x="143" y="192"/>
                        </a:lnTo>
                        <a:lnTo>
                          <a:pt x="177" y="208"/>
                        </a:lnTo>
                        <a:lnTo>
                          <a:pt x="186" y="224"/>
                        </a:lnTo>
                        <a:lnTo>
                          <a:pt x="211" y="248"/>
                        </a:lnTo>
                        <a:lnTo>
                          <a:pt x="211" y="280"/>
                        </a:lnTo>
                        <a:lnTo>
                          <a:pt x="295" y="320"/>
                        </a:lnTo>
                        <a:lnTo>
                          <a:pt x="295" y="280"/>
                        </a:lnTo>
                        <a:lnTo>
                          <a:pt x="287" y="264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4" name="Freeform 54"/>
                  <p:cNvSpPr>
                    <a:spLocks/>
                  </p:cNvSpPr>
                  <p:nvPr/>
                </p:nvSpPr>
                <p:spPr bwMode="auto">
                  <a:xfrm>
                    <a:off x="7077253" y="4147025"/>
                    <a:ext cx="789250" cy="491221"/>
                  </a:xfrm>
                  <a:custGeom>
                    <a:avLst/>
                    <a:gdLst>
                      <a:gd name="T0" fmla="*/ 295 w 573"/>
                      <a:gd name="T1" fmla="*/ 320 h 368"/>
                      <a:gd name="T2" fmla="*/ 329 w 573"/>
                      <a:gd name="T3" fmla="*/ 304 h 368"/>
                      <a:gd name="T4" fmla="*/ 380 w 573"/>
                      <a:gd name="T5" fmla="*/ 304 h 368"/>
                      <a:gd name="T6" fmla="*/ 413 w 573"/>
                      <a:gd name="T7" fmla="*/ 288 h 368"/>
                      <a:gd name="T8" fmla="*/ 439 w 573"/>
                      <a:gd name="T9" fmla="*/ 272 h 368"/>
                      <a:gd name="T10" fmla="*/ 455 w 573"/>
                      <a:gd name="T11" fmla="*/ 264 h 368"/>
                      <a:gd name="T12" fmla="*/ 464 w 573"/>
                      <a:gd name="T13" fmla="*/ 224 h 368"/>
                      <a:gd name="T14" fmla="*/ 472 w 573"/>
                      <a:gd name="T15" fmla="*/ 200 h 368"/>
                      <a:gd name="T16" fmla="*/ 498 w 573"/>
                      <a:gd name="T17" fmla="*/ 168 h 368"/>
                      <a:gd name="T18" fmla="*/ 523 w 573"/>
                      <a:gd name="T19" fmla="*/ 112 h 368"/>
                      <a:gd name="T20" fmla="*/ 548 w 573"/>
                      <a:gd name="T21" fmla="*/ 72 h 368"/>
                      <a:gd name="T22" fmla="*/ 573 w 573"/>
                      <a:gd name="T23" fmla="*/ 48 h 368"/>
                      <a:gd name="T24" fmla="*/ 548 w 573"/>
                      <a:gd name="T25" fmla="*/ 24 h 368"/>
                      <a:gd name="T26" fmla="*/ 514 w 573"/>
                      <a:gd name="T27" fmla="*/ 0 h 368"/>
                      <a:gd name="T28" fmla="*/ 472 w 573"/>
                      <a:gd name="T29" fmla="*/ 8 h 368"/>
                      <a:gd name="T30" fmla="*/ 447 w 573"/>
                      <a:gd name="T31" fmla="*/ 0 h 368"/>
                      <a:gd name="T32" fmla="*/ 405 w 573"/>
                      <a:gd name="T33" fmla="*/ 8 h 368"/>
                      <a:gd name="T34" fmla="*/ 371 w 573"/>
                      <a:gd name="T35" fmla="*/ 8 h 368"/>
                      <a:gd name="T36" fmla="*/ 329 w 573"/>
                      <a:gd name="T37" fmla="*/ 56 h 368"/>
                      <a:gd name="T38" fmla="*/ 287 w 573"/>
                      <a:gd name="T39" fmla="*/ 48 h 368"/>
                      <a:gd name="T40" fmla="*/ 279 w 573"/>
                      <a:gd name="T41" fmla="*/ 64 h 368"/>
                      <a:gd name="T42" fmla="*/ 228 w 573"/>
                      <a:gd name="T43" fmla="*/ 80 h 368"/>
                      <a:gd name="T44" fmla="*/ 228 w 573"/>
                      <a:gd name="T45" fmla="*/ 112 h 368"/>
                      <a:gd name="T46" fmla="*/ 110 w 573"/>
                      <a:gd name="T47" fmla="*/ 128 h 368"/>
                      <a:gd name="T48" fmla="*/ 85 w 573"/>
                      <a:gd name="T49" fmla="*/ 112 h 368"/>
                      <a:gd name="T50" fmla="*/ 68 w 573"/>
                      <a:gd name="T51" fmla="*/ 104 h 368"/>
                      <a:gd name="T52" fmla="*/ 68 w 573"/>
                      <a:gd name="T53" fmla="*/ 128 h 368"/>
                      <a:gd name="T54" fmla="*/ 26 w 573"/>
                      <a:gd name="T55" fmla="*/ 144 h 368"/>
                      <a:gd name="T56" fmla="*/ 26 w 573"/>
                      <a:gd name="T57" fmla="*/ 184 h 368"/>
                      <a:gd name="T58" fmla="*/ 17 w 573"/>
                      <a:gd name="T59" fmla="*/ 224 h 368"/>
                      <a:gd name="T60" fmla="*/ 0 w 573"/>
                      <a:gd name="T61" fmla="*/ 240 h 368"/>
                      <a:gd name="T62" fmla="*/ 43 w 573"/>
                      <a:gd name="T63" fmla="*/ 288 h 368"/>
                      <a:gd name="T64" fmla="*/ 34 w 573"/>
                      <a:gd name="T65" fmla="*/ 296 h 368"/>
                      <a:gd name="T66" fmla="*/ 68 w 573"/>
                      <a:gd name="T67" fmla="*/ 312 h 368"/>
                      <a:gd name="T68" fmla="*/ 93 w 573"/>
                      <a:gd name="T69" fmla="*/ 336 h 368"/>
                      <a:gd name="T70" fmla="*/ 118 w 573"/>
                      <a:gd name="T71" fmla="*/ 352 h 368"/>
                      <a:gd name="T72" fmla="*/ 152 w 573"/>
                      <a:gd name="T73" fmla="*/ 344 h 368"/>
                      <a:gd name="T74" fmla="*/ 161 w 573"/>
                      <a:gd name="T75" fmla="*/ 368 h 368"/>
                      <a:gd name="T76" fmla="*/ 194 w 573"/>
                      <a:gd name="T77" fmla="*/ 368 h 368"/>
                      <a:gd name="T78" fmla="*/ 253 w 573"/>
                      <a:gd name="T79" fmla="*/ 344 h 368"/>
                      <a:gd name="T80" fmla="*/ 262 w 573"/>
                      <a:gd name="T81" fmla="*/ 344 h 368"/>
                      <a:gd name="T82" fmla="*/ 270 w 573"/>
                      <a:gd name="T83" fmla="*/ 320 h 368"/>
                      <a:gd name="T84" fmla="*/ 295 w 573"/>
                      <a:gd name="T85" fmla="*/ 320 h 3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573" h="368">
                        <a:moveTo>
                          <a:pt x="295" y="320"/>
                        </a:moveTo>
                        <a:lnTo>
                          <a:pt x="329" y="304"/>
                        </a:lnTo>
                        <a:lnTo>
                          <a:pt x="380" y="304"/>
                        </a:lnTo>
                        <a:lnTo>
                          <a:pt x="413" y="288"/>
                        </a:lnTo>
                        <a:lnTo>
                          <a:pt x="439" y="272"/>
                        </a:lnTo>
                        <a:lnTo>
                          <a:pt x="455" y="264"/>
                        </a:lnTo>
                        <a:lnTo>
                          <a:pt x="464" y="224"/>
                        </a:lnTo>
                        <a:lnTo>
                          <a:pt x="472" y="200"/>
                        </a:lnTo>
                        <a:lnTo>
                          <a:pt x="498" y="168"/>
                        </a:lnTo>
                        <a:lnTo>
                          <a:pt x="523" y="112"/>
                        </a:lnTo>
                        <a:lnTo>
                          <a:pt x="548" y="72"/>
                        </a:lnTo>
                        <a:lnTo>
                          <a:pt x="573" y="48"/>
                        </a:lnTo>
                        <a:lnTo>
                          <a:pt x="548" y="24"/>
                        </a:lnTo>
                        <a:lnTo>
                          <a:pt x="514" y="0"/>
                        </a:lnTo>
                        <a:lnTo>
                          <a:pt x="472" y="8"/>
                        </a:lnTo>
                        <a:lnTo>
                          <a:pt x="447" y="0"/>
                        </a:lnTo>
                        <a:lnTo>
                          <a:pt x="405" y="8"/>
                        </a:lnTo>
                        <a:lnTo>
                          <a:pt x="371" y="8"/>
                        </a:lnTo>
                        <a:lnTo>
                          <a:pt x="329" y="56"/>
                        </a:lnTo>
                        <a:lnTo>
                          <a:pt x="287" y="48"/>
                        </a:lnTo>
                        <a:lnTo>
                          <a:pt x="279" y="64"/>
                        </a:lnTo>
                        <a:lnTo>
                          <a:pt x="228" y="80"/>
                        </a:lnTo>
                        <a:lnTo>
                          <a:pt x="228" y="112"/>
                        </a:lnTo>
                        <a:lnTo>
                          <a:pt x="110" y="128"/>
                        </a:lnTo>
                        <a:lnTo>
                          <a:pt x="85" y="112"/>
                        </a:lnTo>
                        <a:lnTo>
                          <a:pt x="68" y="104"/>
                        </a:lnTo>
                        <a:lnTo>
                          <a:pt x="68" y="128"/>
                        </a:lnTo>
                        <a:lnTo>
                          <a:pt x="26" y="144"/>
                        </a:lnTo>
                        <a:lnTo>
                          <a:pt x="26" y="184"/>
                        </a:lnTo>
                        <a:lnTo>
                          <a:pt x="17" y="224"/>
                        </a:lnTo>
                        <a:lnTo>
                          <a:pt x="0" y="240"/>
                        </a:lnTo>
                        <a:lnTo>
                          <a:pt x="43" y="288"/>
                        </a:lnTo>
                        <a:lnTo>
                          <a:pt x="34" y="296"/>
                        </a:lnTo>
                        <a:lnTo>
                          <a:pt x="68" y="312"/>
                        </a:lnTo>
                        <a:lnTo>
                          <a:pt x="93" y="336"/>
                        </a:lnTo>
                        <a:lnTo>
                          <a:pt x="118" y="352"/>
                        </a:lnTo>
                        <a:lnTo>
                          <a:pt x="152" y="344"/>
                        </a:lnTo>
                        <a:lnTo>
                          <a:pt x="161" y="368"/>
                        </a:lnTo>
                        <a:lnTo>
                          <a:pt x="194" y="368"/>
                        </a:lnTo>
                        <a:lnTo>
                          <a:pt x="253" y="344"/>
                        </a:lnTo>
                        <a:lnTo>
                          <a:pt x="262" y="344"/>
                        </a:lnTo>
                        <a:lnTo>
                          <a:pt x="270" y="320"/>
                        </a:lnTo>
                        <a:lnTo>
                          <a:pt x="295" y="32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3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5" name="Freeform 55"/>
                  <p:cNvSpPr>
                    <a:spLocks/>
                  </p:cNvSpPr>
                  <p:nvPr/>
                </p:nvSpPr>
                <p:spPr bwMode="auto">
                  <a:xfrm>
                    <a:off x="7042818" y="4723676"/>
                    <a:ext cx="534431" cy="427149"/>
                  </a:xfrm>
                  <a:custGeom>
                    <a:avLst/>
                    <a:gdLst>
                      <a:gd name="T0" fmla="*/ 287 w 388"/>
                      <a:gd name="T1" fmla="*/ 264 h 320"/>
                      <a:gd name="T2" fmla="*/ 312 w 388"/>
                      <a:gd name="T3" fmla="*/ 248 h 320"/>
                      <a:gd name="T4" fmla="*/ 320 w 388"/>
                      <a:gd name="T5" fmla="*/ 216 h 320"/>
                      <a:gd name="T6" fmla="*/ 346 w 388"/>
                      <a:gd name="T7" fmla="*/ 216 h 320"/>
                      <a:gd name="T8" fmla="*/ 337 w 388"/>
                      <a:gd name="T9" fmla="*/ 192 h 320"/>
                      <a:gd name="T10" fmla="*/ 388 w 388"/>
                      <a:gd name="T11" fmla="*/ 176 h 320"/>
                      <a:gd name="T12" fmla="*/ 362 w 388"/>
                      <a:gd name="T13" fmla="*/ 136 h 320"/>
                      <a:gd name="T14" fmla="*/ 388 w 388"/>
                      <a:gd name="T15" fmla="*/ 120 h 320"/>
                      <a:gd name="T16" fmla="*/ 346 w 388"/>
                      <a:gd name="T17" fmla="*/ 96 h 320"/>
                      <a:gd name="T18" fmla="*/ 337 w 388"/>
                      <a:gd name="T19" fmla="*/ 64 h 320"/>
                      <a:gd name="T20" fmla="*/ 337 w 388"/>
                      <a:gd name="T21" fmla="*/ 32 h 320"/>
                      <a:gd name="T22" fmla="*/ 304 w 388"/>
                      <a:gd name="T23" fmla="*/ 32 h 320"/>
                      <a:gd name="T24" fmla="*/ 295 w 388"/>
                      <a:gd name="T25" fmla="*/ 16 h 320"/>
                      <a:gd name="T26" fmla="*/ 270 w 388"/>
                      <a:gd name="T27" fmla="*/ 16 h 320"/>
                      <a:gd name="T28" fmla="*/ 236 w 388"/>
                      <a:gd name="T29" fmla="*/ 8 h 320"/>
                      <a:gd name="T30" fmla="*/ 202 w 388"/>
                      <a:gd name="T31" fmla="*/ 16 h 320"/>
                      <a:gd name="T32" fmla="*/ 152 w 388"/>
                      <a:gd name="T33" fmla="*/ 8 h 320"/>
                      <a:gd name="T34" fmla="*/ 110 w 388"/>
                      <a:gd name="T35" fmla="*/ 0 h 320"/>
                      <a:gd name="T36" fmla="*/ 76 w 388"/>
                      <a:gd name="T37" fmla="*/ 8 h 320"/>
                      <a:gd name="T38" fmla="*/ 68 w 388"/>
                      <a:gd name="T39" fmla="*/ 32 h 320"/>
                      <a:gd name="T40" fmla="*/ 34 w 388"/>
                      <a:gd name="T41" fmla="*/ 16 h 320"/>
                      <a:gd name="T42" fmla="*/ 17 w 388"/>
                      <a:gd name="T43" fmla="*/ 16 h 320"/>
                      <a:gd name="T44" fmla="*/ 0 w 388"/>
                      <a:gd name="T45" fmla="*/ 64 h 320"/>
                      <a:gd name="T46" fmla="*/ 34 w 388"/>
                      <a:gd name="T47" fmla="*/ 80 h 320"/>
                      <a:gd name="T48" fmla="*/ 68 w 388"/>
                      <a:gd name="T49" fmla="*/ 128 h 320"/>
                      <a:gd name="T50" fmla="*/ 118 w 388"/>
                      <a:gd name="T51" fmla="*/ 160 h 320"/>
                      <a:gd name="T52" fmla="*/ 143 w 388"/>
                      <a:gd name="T53" fmla="*/ 192 h 320"/>
                      <a:gd name="T54" fmla="*/ 177 w 388"/>
                      <a:gd name="T55" fmla="*/ 208 h 320"/>
                      <a:gd name="T56" fmla="*/ 186 w 388"/>
                      <a:gd name="T57" fmla="*/ 224 h 320"/>
                      <a:gd name="T58" fmla="*/ 211 w 388"/>
                      <a:gd name="T59" fmla="*/ 248 h 320"/>
                      <a:gd name="T60" fmla="*/ 211 w 388"/>
                      <a:gd name="T61" fmla="*/ 280 h 320"/>
                      <a:gd name="T62" fmla="*/ 295 w 388"/>
                      <a:gd name="T63" fmla="*/ 320 h 320"/>
                      <a:gd name="T64" fmla="*/ 295 w 388"/>
                      <a:gd name="T65" fmla="*/ 280 h 320"/>
                      <a:gd name="T66" fmla="*/ 287 w 388"/>
                      <a:gd name="T67" fmla="*/ 264 h 3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88" h="320">
                        <a:moveTo>
                          <a:pt x="287" y="264"/>
                        </a:moveTo>
                        <a:lnTo>
                          <a:pt x="312" y="248"/>
                        </a:lnTo>
                        <a:lnTo>
                          <a:pt x="320" y="216"/>
                        </a:lnTo>
                        <a:lnTo>
                          <a:pt x="346" y="216"/>
                        </a:lnTo>
                        <a:lnTo>
                          <a:pt x="337" y="192"/>
                        </a:lnTo>
                        <a:lnTo>
                          <a:pt x="388" y="176"/>
                        </a:lnTo>
                        <a:lnTo>
                          <a:pt x="362" y="136"/>
                        </a:lnTo>
                        <a:lnTo>
                          <a:pt x="388" y="120"/>
                        </a:lnTo>
                        <a:lnTo>
                          <a:pt x="346" y="96"/>
                        </a:lnTo>
                        <a:lnTo>
                          <a:pt x="337" y="64"/>
                        </a:lnTo>
                        <a:lnTo>
                          <a:pt x="337" y="32"/>
                        </a:lnTo>
                        <a:lnTo>
                          <a:pt x="304" y="32"/>
                        </a:lnTo>
                        <a:lnTo>
                          <a:pt x="295" y="16"/>
                        </a:lnTo>
                        <a:lnTo>
                          <a:pt x="270" y="16"/>
                        </a:lnTo>
                        <a:lnTo>
                          <a:pt x="236" y="8"/>
                        </a:lnTo>
                        <a:lnTo>
                          <a:pt x="202" y="16"/>
                        </a:lnTo>
                        <a:lnTo>
                          <a:pt x="152" y="8"/>
                        </a:lnTo>
                        <a:lnTo>
                          <a:pt x="110" y="0"/>
                        </a:lnTo>
                        <a:lnTo>
                          <a:pt x="76" y="8"/>
                        </a:lnTo>
                        <a:lnTo>
                          <a:pt x="68" y="32"/>
                        </a:lnTo>
                        <a:lnTo>
                          <a:pt x="34" y="16"/>
                        </a:lnTo>
                        <a:lnTo>
                          <a:pt x="17" y="16"/>
                        </a:lnTo>
                        <a:lnTo>
                          <a:pt x="0" y="64"/>
                        </a:lnTo>
                        <a:lnTo>
                          <a:pt x="34" y="80"/>
                        </a:lnTo>
                        <a:lnTo>
                          <a:pt x="68" y="128"/>
                        </a:lnTo>
                        <a:lnTo>
                          <a:pt x="118" y="160"/>
                        </a:lnTo>
                        <a:lnTo>
                          <a:pt x="143" y="192"/>
                        </a:lnTo>
                        <a:lnTo>
                          <a:pt x="177" y="208"/>
                        </a:lnTo>
                        <a:lnTo>
                          <a:pt x="186" y="224"/>
                        </a:lnTo>
                        <a:lnTo>
                          <a:pt x="211" y="248"/>
                        </a:lnTo>
                        <a:lnTo>
                          <a:pt x="211" y="280"/>
                        </a:lnTo>
                        <a:lnTo>
                          <a:pt x="295" y="320"/>
                        </a:lnTo>
                        <a:lnTo>
                          <a:pt x="295" y="280"/>
                        </a:lnTo>
                        <a:lnTo>
                          <a:pt x="287" y="26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6" name="Freeform 56"/>
                  <p:cNvSpPr>
                    <a:spLocks/>
                  </p:cNvSpPr>
                  <p:nvPr/>
                </p:nvSpPr>
                <p:spPr bwMode="auto">
                  <a:xfrm>
                    <a:off x="7077253" y="4147025"/>
                    <a:ext cx="789250" cy="491221"/>
                  </a:xfrm>
                  <a:custGeom>
                    <a:avLst/>
                    <a:gdLst>
                      <a:gd name="T0" fmla="*/ 295 w 573"/>
                      <a:gd name="T1" fmla="*/ 320 h 368"/>
                      <a:gd name="T2" fmla="*/ 329 w 573"/>
                      <a:gd name="T3" fmla="*/ 304 h 368"/>
                      <a:gd name="T4" fmla="*/ 380 w 573"/>
                      <a:gd name="T5" fmla="*/ 304 h 368"/>
                      <a:gd name="T6" fmla="*/ 413 w 573"/>
                      <a:gd name="T7" fmla="*/ 288 h 368"/>
                      <a:gd name="T8" fmla="*/ 439 w 573"/>
                      <a:gd name="T9" fmla="*/ 272 h 368"/>
                      <a:gd name="T10" fmla="*/ 455 w 573"/>
                      <a:gd name="T11" fmla="*/ 264 h 368"/>
                      <a:gd name="T12" fmla="*/ 464 w 573"/>
                      <a:gd name="T13" fmla="*/ 224 h 368"/>
                      <a:gd name="T14" fmla="*/ 472 w 573"/>
                      <a:gd name="T15" fmla="*/ 200 h 368"/>
                      <a:gd name="T16" fmla="*/ 498 w 573"/>
                      <a:gd name="T17" fmla="*/ 168 h 368"/>
                      <a:gd name="T18" fmla="*/ 523 w 573"/>
                      <a:gd name="T19" fmla="*/ 112 h 368"/>
                      <a:gd name="T20" fmla="*/ 548 w 573"/>
                      <a:gd name="T21" fmla="*/ 72 h 368"/>
                      <a:gd name="T22" fmla="*/ 573 w 573"/>
                      <a:gd name="T23" fmla="*/ 48 h 368"/>
                      <a:gd name="T24" fmla="*/ 548 w 573"/>
                      <a:gd name="T25" fmla="*/ 24 h 368"/>
                      <a:gd name="T26" fmla="*/ 514 w 573"/>
                      <a:gd name="T27" fmla="*/ 0 h 368"/>
                      <a:gd name="T28" fmla="*/ 472 w 573"/>
                      <a:gd name="T29" fmla="*/ 8 h 368"/>
                      <a:gd name="T30" fmla="*/ 447 w 573"/>
                      <a:gd name="T31" fmla="*/ 0 h 368"/>
                      <a:gd name="T32" fmla="*/ 405 w 573"/>
                      <a:gd name="T33" fmla="*/ 8 h 368"/>
                      <a:gd name="T34" fmla="*/ 371 w 573"/>
                      <a:gd name="T35" fmla="*/ 8 h 368"/>
                      <a:gd name="T36" fmla="*/ 329 w 573"/>
                      <a:gd name="T37" fmla="*/ 56 h 368"/>
                      <a:gd name="T38" fmla="*/ 287 w 573"/>
                      <a:gd name="T39" fmla="*/ 48 h 368"/>
                      <a:gd name="T40" fmla="*/ 279 w 573"/>
                      <a:gd name="T41" fmla="*/ 64 h 368"/>
                      <a:gd name="T42" fmla="*/ 228 w 573"/>
                      <a:gd name="T43" fmla="*/ 80 h 368"/>
                      <a:gd name="T44" fmla="*/ 228 w 573"/>
                      <a:gd name="T45" fmla="*/ 112 h 368"/>
                      <a:gd name="T46" fmla="*/ 110 w 573"/>
                      <a:gd name="T47" fmla="*/ 128 h 368"/>
                      <a:gd name="T48" fmla="*/ 85 w 573"/>
                      <a:gd name="T49" fmla="*/ 112 h 368"/>
                      <a:gd name="T50" fmla="*/ 68 w 573"/>
                      <a:gd name="T51" fmla="*/ 104 h 368"/>
                      <a:gd name="T52" fmla="*/ 68 w 573"/>
                      <a:gd name="T53" fmla="*/ 128 h 368"/>
                      <a:gd name="T54" fmla="*/ 26 w 573"/>
                      <a:gd name="T55" fmla="*/ 144 h 368"/>
                      <a:gd name="T56" fmla="*/ 26 w 573"/>
                      <a:gd name="T57" fmla="*/ 184 h 368"/>
                      <a:gd name="T58" fmla="*/ 17 w 573"/>
                      <a:gd name="T59" fmla="*/ 224 h 368"/>
                      <a:gd name="T60" fmla="*/ 0 w 573"/>
                      <a:gd name="T61" fmla="*/ 240 h 368"/>
                      <a:gd name="T62" fmla="*/ 43 w 573"/>
                      <a:gd name="T63" fmla="*/ 288 h 368"/>
                      <a:gd name="T64" fmla="*/ 34 w 573"/>
                      <a:gd name="T65" fmla="*/ 296 h 368"/>
                      <a:gd name="T66" fmla="*/ 68 w 573"/>
                      <a:gd name="T67" fmla="*/ 312 h 368"/>
                      <a:gd name="T68" fmla="*/ 93 w 573"/>
                      <a:gd name="T69" fmla="*/ 336 h 368"/>
                      <a:gd name="T70" fmla="*/ 118 w 573"/>
                      <a:gd name="T71" fmla="*/ 352 h 368"/>
                      <a:gd name="T72" fmla="*/ 152 w 573"/>
                      <a:gd name="T73" fmla="*/ 344 h 368"/>
                      <a:gd name="T74" fmla="*/ 161 w 573"/>
                      <a:gd name="T75" fmla="*/ 368 h 368"/>
                      <a:gd name="T76" fmla="*/ 194 w 573"/>
                      <a:gd name="T77" fmla="*/ 368 h 368"/>
                      <a:gd name="T78" fmla="*/ 253 w 573"/>
                      <a:gd name="T79" fmla="*/ 344 h 368"/>
                      <a:gd name="T80" fmla="*/ 262 w 573"/>
                      <a:gd name="T81" fmla="*/ 344 h 368"/>
                      <a:gd name="T82" fmla="*/ 270 w 573"/>
                      <a:gd name="T83" fmla="*/ 320 h 368"/>
                      <a:gd name="T84" fmla="*/ 295 w 573"/>
                      <a:gd name="T85" fmla="*/ 320 h 3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573" h="368">
                        <a:moveTo>
                          <a:pt x="295" y="320"/>
                        </a:moveTo>
                        <a:lnTo>
                          <a:pt x="329" y="304"/>
                        </a:lnTo>
                        <a:lnTo>
                          <a:pt x="380" y="304"/>
                        </a:lnTo>
                        <a:lnTo>
                          <a:pt x="413" y="288"/>
                        </a:lnTo>
                        <a:lnTo>
                          <a:pt x="439" y="272"/>
                        </a:lnTo>
                        <a:lnTo>
                          <a:pt x="455" y="264"/>
                        </a:lnTo>
                        <a:lnTo>
                          <a:pt x="464" y="224"/>
                        </a:lnTo>
                        <a:lnTo>
                          <a:pt x="472" y="200"/>
                        </a:lnTo>
                        <a:lnTo>
                          <a:pt x="498" y="168"/>
                        </a:lnTo>
                        <a:lnTo>
                          <a:pt x="523" y="112"/>
                        </a:lnTo>
                        <a:lnTo>
                          <a:pt x="548" y="72"/>
                        </a:lnTo>
                        <a:lnTo>
                          <a:pt x="573" y="48"/>
                        </a:lnTo>
                        <a:lnTo>
                          <a:pt x="548" y="24"/>
                        </a:lnTo>
                        <a:lnTo>
                          <a:pt x="514" y="0"/>
                        </a:lnTo>
                        <a:lnTo>
                          <a:pt x="472" y="8"/>
                        </a:lnTo>
                        <a:lnTo>
                          <a:pt x="447" y="0"/>
                        </a:lnTo>
                        <a:lnTo>
                          <a:pt x="405" y="8"/>
                        </a:lnTo>
                        <a:lnTo>
                          <a:pt x="371" y="8"/>
                        </a:lnTo>
                        <a:lnTo>
                          <a:pt x="329" y="56"/>
                        </a:lnTo>
                        <a:lnTo>
                          <a:pt x="287" y="48"/>
                        </a:lnTo>
                        <a:lnTo>
                          <a:pt x="279" y="64"/>
                        </a:lnTo>
                        <a:lnTo>
                          <a:pt x="228" y="80"/>
                        </a:lnTo>
                        <a:lnTo>
                          <a:pt x="228" y="112"/>
                        </a:lnTo>
                        <a:lnTo>
                          <a:pt x="110" y="128"/>
                        </a:lnTo>
                        <a:lnTo>
                          <a:pt x="85" y="112"/>
                        </a:lnTo>
                        <a:lnTo>
                          <a:pt x="68" y="104"/>
                        </a:lnTo>
                        <a:lnTo>
                          <a:pt x="68" y="128"/>
                        </a:lnTo>
                        <a:lnTo>
                          <a:pt x="26" y="144"/>
                        </a:lnTo>
                        <a:lnTo>
                          <a:pt x="26" y="184"/>
                        </a:lnTo>
                        <a:lnTo>
                          <a:pt x="17" y="224"/>
                        </a:lnTo>
                        <a:lnTo>
                          <a:pt x="0" y="240"/>
                        </a:lnTo>
                        <a:lnTo>
                          <a:pt x="43" y="288"/>
                        </a:lnTo>
                        <a:lnTo>
                          <a:pt x="34" y="296"/>
                        </a:lnTo>
                        <a:lnTo>
                          <a:pt x="68" y="312"/>
                        </a:lnTo>
                        <a:lnTo>
                          <a:pt x="93" y="336"/>
                        </a:lnTo>
                        <a:lnTo>
                          <a:pt x="118" y="352"/>
                        </a:lnTo>
                        <a:lnTo>
                          <a:pt x="152" y="344"/>
                        </a:lnTo>
                        <a:lnTo>
                          <a:pt x="161" y="368"/>
                        </a:lnTo>
                        <a:lnTo>
                          <a:pt x="194" y="368"/>
                        </a:lnTo>
                        <a:lnTo>
                          <a:pt x="253" y="344"/>
                        </a:lnTo>
                        <a:lnTo>
                          <a:pt x="262" y="344"/>
                        </a:lnTo>
                        <a:lnTo>
                          <a:pt x="270" y="320"/>
                        </a:lnTo>
                        <a:lnTo>
                          <a:pt x="295" y="32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7" name="Freeform 57"/>
                  <p:cNvSpPr>
                    <a:spLocks/>
                  </p:cNvSpPr>
                  <p:nvPr/>
                </p:nvSpPr>
                <p:spPr bwMode="auto">
                  <a:xfrm>
                    <a:off x="7703970" y="4147025"/>
                    <a:ext cx="35812" cy="10679"/>
                  </a:xfrm>
                  <a:custGeom>
                    <a:avLst/>
                    <a:gdLst>
                      <a:gd name="T0" fmla="*/ 17 w 26"/>
                      <a:gd name="T1" fmla="*/ 8 h 8"/>
                      <a:gd name="T2" fmla="*/ 26 w 26"/>
                      <a:gd name="T3" fmla="*/ 8 h 8"/>
                      <a:gd name="T4" fmla="*/ 0 w 26"/>
                      <a:gd name="T5" fmla="*/ 0 h 8"/>
                      <a:gd name="T6" fmla="*/ 17 w 26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8">
                        <a:moveTo>
                          <a:pt x="17" y="8"/>
                        </a:moveTo>
                        <a:lnTo>
                          <a:pt x="26" y="8"/>
                        </a:lnTo>
                        <a:lnTo>
                          <a:pt x="0" y="0"/>
                        </a:lnTo>
                        <a:lnTo>
                          <a:pt x="17" y="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8" name="Freeform 58"/>
                  <p:cNvSpPr>
                    <a:spLocks/>
                  </p:cNvSpPr>
                  <p:nvPr/>
                </p:nvSpPr>
                <p:spPr bwMode="auto">
                  <a:xfrm>
                    <a:off x="7739783" y="4157705"/>
                    <a:ext cx="23416" cy="1335"/>
                  </a:xfrm>
                  <a:custGeom>
                    <a:avLst/>
                    <a:gdLst>
                      <a:gd name="T0" fmla="*/ 17 w 17"/>
                      <a:gd name="T1" fmla="*/ 0 h 1"/>
                      <a:gd name="T2" fmla="*/ 0 w 17"/>
                      <a:gd name="T3" fmla="*/ 0 h 1"/>
                      <a:gd name="T4" fmla="*/ 17 w 17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">
                        <a:moveTo>
                          <a:pt x="17" y="0"/>
                        </a:moveTo>
                        <a:lnTo>
                          <a:pt x="0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27386" y="4147025"/>
                    <a:ext cx="35812" cy="106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27386" y="4147025"/>
                    <a:ext cx="35812" cy="106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1" name="Freeform 61"/>
                  <p:cNvSpPr>
                    <a:spLocks/>
                  </p:cNvSpPr>
                  <p:nvPr/>
                </p:nvSpPr>
                <p:spPr bwMode="auto">
                  <a:xfrm>
                    <a:off x="7692950" y="4147025"/>
                    <a:ext cx="11019" cy="1335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2" name="Freeform 62"/>
                  <p:cNvSpPr>
                    <a:spLocks/>
                  </p:cNvSpPr>
                  <p:nvPr/>
                </p:nvSpPr>
                <p:spPr bwMode="auto">
                  <a:xfrm>
                    <a:off x="7344469" y="4018882"/>
                    <a:ext cx="35812" cy="21357"/>
                  </a:xfrm>
                  <a:custGeom>
                    <a:avLst/>
                    <a:gdLst>
                      <a:gd name="T0" fmla="*/ 26 w 26"/>
                      <a:gd name="T1" fmla="*/ 16 h 16"/>
                      <a:gd name="T2" fmla="*/ 0 w 26"/>
                      <a:gd name="T3" fmla="*/ 0 h 16"/>
                      <a:gd name="T4" fmla="*/ 0 w 26"/>
                      <a:gd name="T5" fmla="*/ 8 h 16"/>
                      <a:gd name="T6" fmla="*/ 17 w 26"/>
                      <a:gd name="T7" fmla="*/ 16 h 16"/>
                      <a:gd name="T8" fmla="*/ 26 w 26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6" h="16">
                        <a:moveTo>
                          <a:pt x="26" y="16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7" y="16"/>
                        </a:lnTo>
                        <a:lnTo>
                          <a:pt x="26" y="1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3" name="Freeform 63"/>
                  <p:cNvSpPr>
                    <a:spLocks/>
                  </p:cNvSpPr>
                  <p:nvPr/>
                </p:nvSpPr>
                <p:spPr bwMode="auto">
                  <a:xfrm>
                    <a:off x="7692950" y="4147025"/>
                    <a:ext cx="11019" cy="1335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w 8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4" name="Freeform 64"/>
                  <p:cNvSpPr>
                    <a:spLocks/>
                  </p:cNvSpPr>
                  <p:nvPr/>
                </p:nvSpPr>
                <p:spPr bwMode="auto">
                  <a:xfrm>
                    <a:off x="7344469" y="4018882"/>
                    <a:ext cx="35812" cy="21357"/>
                  </a:xfrm>
                  <a:custGeom>
                    <a:avLst/>
                    <a:gdLst>
                      <a:gd name="T0" fmla="*/ 26 w 26"/>
                      <a:gd name="T1" fmla="*/ 16 h 16"/>
                      <a:gd name="T2" fmla="*/ 0 w 26"/>
                      <a:gd name="T3" fmla="*/ 0 h 16"/>
                      <a:gd name="T4" fmla="*/ 0 w 26"/>
                      <a:gd name="T5" fmla="*/ 8 h 16"/>
                      <a:gd name="T6" fmla="*/ 17 w 26"/>
                      <a:gd name="T7" fmla="*/ 16 h 16"/>
                      <a:gd name="T8" fmla="*/ 26 w 26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6" h="16">
                        <a:moveTo>
                          <a:pt x="26" y="16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7" y="16"/>
                        </a:lnTo>
                        <a:lnTo>
                          <a:pt x="26" y="1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5" name="Freeform 65"/>
                  <p:cNvSpPr>
                    <a:spLocks/>
                  </p:cNvSpPr>
                  <p:nvPr/>
                </p:nvSpPr>
                <p:spPr bwMode="auto">
                  <a:xfrm>
                    <a:off x="7136481" y="4008203"/>
                    <a:ext cx="661152" cy="309683"/>
                  </a:xfrm>
                  <a:custGeom>
                    <a:avLst/>
                    <a:gdLst>
                      <a:gd name="T0" fmla="*/ 421 w 480"/>
                      <a:gd name="T1" fmla="*/ 8 h 232"/>
                      <a:gd name="T2" fmla="*/ 396 w 480"/>
                      <a:gd name="T3" fmla="*/ 0 h 232"/>
                      <a:gd name="T4" fmla="*/ 353 w 480"/>
                      <a:gd name="T5" fmla="*/ 0 h 232"/>
                      <a:gd name="T6" fmla="*/ 328 w 480"/>
                      <a:gd name="T7" fmla="*/ 16 h 232"/>
                      <a:gd name="T8" fmla="*/ 294 w 480"/>
                      <a:gd name="T9" fmla="*/ 16 h 232"/>
                      <a:gd name="T10" fmla="*/ 269 w 480"/>
                      <a:gd name="T11" fmla="*/ 40 h 232"/>
                      <a:gd name="T12" fmla="*/ 244 w 480"/>
                      <a:gd name="T13" fmla="*/ 40 h 232"/>
                      <a:gd name="T14" fmla="*/ 236 w 480"/>
                      <a:gd name="T15" fmla="*/ 24 h 232"/>
                      <a:gd name="T16" fmla="*/ 210 w 480"/>
                      <a:gd name="T17" fmla="*/ 0 h 232"/>
                      <a:gd name="T18" fmla="*/ 177 w 480"/>
                      <a:gd name="T19" fmla="*/ 24 h 232"/>
                      <a:gd name="T20" fmla="*/ 168 w 480"/>
                      <a:gd name="T21" fmla="*/ 24 h 232"/>
                      <a:gd name="T22" fmla="*/ 151 w 480"/>
                      <a:gd name="T23" fmla="*/ 16 h 232"/>
                      <a:gd name="T24" fmla="*/ 126 w 480"/>
                      <a:gd name="T25" fmla="*/ 32 h 232"/>
                      <a:gd name="T26" fmla="*/ 101 w 480"/>
                      <a:gd name="T27" fmla="*/ 56 h 232"/>
                      <a:gd name="T28" fmla="*/ 67 w 480"/>
                      <a:gd name="T29" fmla="*/ 104 h 232"/>
                      <a:gd name="T30" fmla="*/ 25 w 480"/>
                      <a:gd name="T31" fmla="*/ 104 h 232"/>
                      <a:gd name="T32" fmla="*/ 0 w 480"/>
                      <a:gd name="T33" fmla="*/ 136 h 232"/>
                      <a:gd name="T34" fmla="*/ 0 w 480"/>
                      <a:gd name="T35" fmla="*/ 176 h 232"/>
                      <a:gd name="T36" fmla="*/ 33 w 480"/>
                      <a:gd name="T37" fmla="*/ 200 h 232"/>
                      <a:gd name="T38" fmla="*/ 25 w 480"/>
                      <a:gd name="T39" fmla="*/ 208 h 232"/>
                      <a:gd name="T40" fmla="*/ 42 w 480"/>
                      <a:gd name="T41" fmla="*/ 216 h 232"/>
                      <a:gd name="T42" fmla="*/ 67 w 480"/>
                      <a:gd name="T43" fmla="*/ 232 h 232"/>
                      <a:gd name="T44" fmla="*/ 185 w 480"/>
                      <a:gd name="T45" fmla="*/ 216 h 232"/>
                      <a:gd name="T46" fmla="*/ 185 w 480"/>
                      <a:gd name="T47" fmla="*/ 184 h 232"/>
                      <a:gd name="T48" fmla="*/ 236 w 480"/>
                      <a:gd name="T49" fmla="*/ 168 h 232"/>
                      <a:gd name="T50" fmla="*/ 244 w 480"/>
                      <a:gd name="T51" fmla="*/ 152 h 232"/>
                      <a:gd name="T52" fmla="*/ 286 w 480"/>
                      <a:gd name="T53" fmla="*/ 160 h 232"/>
                      <a:gd name="T54" fmla="*/ 328 w 480"/>
                      <a:gd name="T55" fmla="*/ 112 h 232"/>
                      <a:gd name="T56" fmla="*/ 362 w 480"/>
                      <a:gd name="T57" fmla="*/ 112 h 232"/>
                      <a:gd name="T58" fmla="*/ 404 w 480"/>
                      <a:gd name="T59" fmla="*/ 104 h 232"/>
                      <a:gd name="T60" fmla="*/ 412 w 480"/>
                      <a:gd name="T61" fmla="*/ 104 h 232"/>
                      <a:gd name="T62" fmla="*/ 438 w 480"/>
                      <a:gd name="T63" fmla="*/ 112 h 232"/>
                      <a:gd name="T64" fmla="*/ 455 w 480"/>
                      <a:gd name="T65" fmla="*/ 112 h 232"/>
                      <a:gd name="T66" fmla="*/ 463 w 480"/>
                      <a:gd name="T67" fmla="*/ 64 h 232"/>
                      <a:gd name="T68" fmla="*/ 480 w 480"/>
                      <a:gd name="T69" fmla="*/ 16 h 232"/>
                      <a:gd name="T70" fmla="*/ 421 w 480"/>
                      <a:gd name="T71" fmla="*/ 8 h 23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480" h="232">
                        <a:moveTo>
                          <a:pt x="421" y="8"/>
                        </a:moveTo>
                        <a:lnTo>
                          <a:pt x="396" y="0"/>
                        </a:lnTo>
                        <a:lnTo>
                          <a:pt x="353" y="0"/>
                        </a:lnTo>
                        <a:lnTo>
                          <a:pt x="328" y="16"/>
                        </a:lnTo>
                        <a:lnTo>
                          <a:pt x="294" y="16"/>
                        </a:lnTo>
                        <a:lnTo>
                          <a:pt x="269" y="40"/>
                        </a:lnTo>
                        <a:lnTo>
                          <a:pt x="244" y="40"/>
                        </a:lnTo>
                        <a:lnTo>
                          <a:pt x="236" y="24"/>
                        </a:lnTo>
                        <a:lnTo>
                          <a:pt x="210" y="0"/>
                        </a:lnTo>
                        <a:lnTo>
                          <a:pt x="177" y="24"/>
                        </a:lnTo>
                        <a:lnTo>
                          <a:pt x="168" y="24"/>
                        </a:lnTo>
                        <a:lnTo>
                          <a:pt x="151" y="16"/>
                        </a:lnTo>
                        <a:lnTo>
                          <a:pt x="126" y="32"/>
                        </a:lnTo>
                        <a:lnTo>
                          <a:pt x="101" y="56"/>
                        </a:lnTo>
                        <a:lnTo>
                          <a:pt x="67" y="104"/>
                        </a:lnTo>
                        <a:lnTo>
                          <a:pt x="25" y="104"/>
                        </a:lnTo>
                        <a:lnTo>
                          <a:pt x="0" y="136"/>
                        </a:lnTo>
                        <a:lnTo>
                          <a:pt x="0" y="176"/>
                        </a:lnTo>
                        <a:lnTo>
                          <a:pt x="33" y="200"/>
                        </a:lnTo>
                        <a:lnTo>
                          <a:pt x="25" y="208"/>
                        </a:lnTo>
                        <a:lnTo>
                          <a:pt x="42" y="216"/>
                        </a:lnTo>
                        <a:lnTo>
                          <a:pt x="67" y="232"/>
                        </a:lnTo>
                        <a:lnTo>
                          <a:pt x="185" y="216"/>
                        </a:lnTo>
                        <a:lnTo>
                          <a:pt x="185" y="184"/>
                        </a:lnTo>
                        <a:lnTo>
                          <a:pt x="236" y="168"/>
                        </a:lnTo>
                        <a:lnTo>
                          <a:pt x="244" y="152"/>
                        </a:lnTo>
                        <a:lnTo>
                          <a:pt x="286" y="160"/>
                        </a:lnTo>
                        <a:lnTo>
                          <a:pt x="328" y="112"/>
                        </a:lnTo>
                        <a:lnTo>
                          <a:pt x="362" y="112"/>
                        </a:lnTo>
                        <a:lnTo>
                          <a:pt x="404" y="104"/>
                        </a:lnTo>
                        <a:lnTo>
                          <a:pt x="412" y="104"/>
                        </a:lnTo>
                        <a:lnTo>
                          <a:pt x="438" y="112"/>
                        </a:lnTo>
                        <a:lnTo>
                          <a:pt x="455" y="112"/>
                        </a:lnTo>
                        <a:lnTo>
                          <a:pt x="463" y="64"/>
                        </a:lnTo>
                        <a:lnTo>
                          <a:pt x="480" y="16"/>
                        </a:lnTo>
                        <a:lnTo>
                          <a:pt x="421" y="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6" name="Freeform 66"/>
                  <p:cNvSpPr>
                    <a:spLocks/>
                  </p:cNvSpPr>
                  <p:nvPr/>
                </p:nvSpPr>
                <p:spPr bwMode="auto">
                  <a:xfrm>
                    <a:off x="7443641" y="4538943"/>
                    <a:ext cx="603301" cy="672760"/>
                  </a:xfrm>
                  <a:custGeom>
                    <a:avLst/>
                    <a:gdLst>
                      <a:gd name="T0" fmla="*/ 126 w 438"/>
                      <a:gd name="T1" fmla="*/ 424 h 504"/>
                      <a:gd name="T2" fmla="*/ 160 w 438"/>
                      <a:gd name="T3" fmla="*/ 440 h 504"/>
                      <a:gd name="T4" fmla="*/ 185 w 438"/>
                      <a:gd name="T5" fmla="*/ 440 h 504"/>
                      <a:gd name="T6" fmla="*/ 202 w 438"/>
                      <a:gd name="T7" fmla="*/ 456 h 504"/>
                      <a:gd name="T8" fmla="*/ 236 w 438"/>
                      <a:gd name="T9" fmla="*/ 496 h 504"/>
                      <a:gd name="T10" fmla="*/ 252 w 438"/>
                      <a:gd name="T11" fmla="*/ 504 h 504"/>
                      <a:gd name="T12" fmla="*/ 261 w 438"/>
                      <a:gd name="T13" fmla="*/ 472 h 504"/>
                      <a:gd name="T14" fmla="*/ 286 w 438"/>
                      <a:gd name="T15" fmla="*/ 464 h 504"/>
                      <a:gd name="T16" fmla="*/ 311 w 438"/>
                      <a:gd name="T17" fmla="*/ 456 h 504"/>
                      <a:gd name="T18" fmla="*/ 370 w 438"/>
                      <a:gd name="T19" fmla="*/ 432 h 504"/>
                      <a:gd name="T20" fmla="*/ 413 w 438"/>
                      <a:gd name="T21" fmla="*/ 432 h 504"/>
                      <a:gd name="T22" fmla="*/ 421 w 438"/>
                      <a:gd name="T23" fmla="*/ 400 h 504"/>
                      <a:gd name="T24" fmla="*/ 404 w 438"/>
                      <a:gd name="T25" fmla="*/ 392 h 504"/>
                      <a:gd name="T26" fmla="*/ 404 w 438"/>
                      <a:gd name="T27" fmla="*/ 360 h 504"/>
                      <a:gd name="T28" fmla="*/ 421 w 438"/>
                      <a:gd name="T29" fmla="*/ 352 h 504"/>
                      <a:gd name="T30" fmla="*/ 438 w 438"/>
                      <a:gd name="T31" fmla="*/ 312 h 504"/>
                      <a:gd name="T32" fmla="*/ 396 w 438"/>
                      <a:gd name="T33" fmla="*/ 280 h 504"/>
                      <a:gd name="T34" fmla="*/ 379 w 438"/>
                      <a:gd name="T35" fmla="*/ 248 h 504"/>
                      <a:gd name="T36" fmla="*/ 370 w 438"/>
                      <a:gd name="T37" fmla="*/ 216 h 504"/>
                      <a:gd name="T38" fmla="*/ 387 w 438"/>
                      <a:gd name="T39" fmla="*/ 184 h 504"/>
                      <a:gd name="T40" fmla="*/ 370 w 438"/>
                      <a:gd name="T41" fmla="*/ 176 h 504"/>
                      <a:gd name="T42" fmla="*/ 370 w 438"/>
                      <a:gd name="T43" fmla="*/ 136 h 504"/>
                      <a:gd name="T44" fmla="*/ 328 w 438"/>
                      <a:gd name="T45" fmla="*/ 160 h 504"/>
                      <a:gd name="T46" fmla="*/ 286 w 438"/>
                      <a:gd name="T47" fmla="*/ 144 h 504"/>
                      <a:gd name="T48" fmla="*/ 244 w 438"/>
                      <a:gd name="T49" fmla="*/ 136 h 504"/>
                      <a:gd name="T50" fmla="*/ 261 w 438"/>
                      <a:gd name="T51" fmla="*/ 104 h 504"/>
                      <a:gd name="T52" fmla="*/ 219 w 438"/>
                      <a:gd name="T53" fmla="*/ 88 h 504"/>
                      <a:gd name="T54" fmla="*/ 185 w 438"/>
                      <a:gd name="T55" fmla="*/ 64 h 504"/>
                      <a:gd name="T56" fmla="*/ 177 w 438"/>
                      <a:gd name="T57" fmla="*/ 40 h 504"/>
                      <a:gd name="T58" fmla="*/ 143 w 438"/>
                      <a:gd name="T59" fmla="*/ 16 h 504"/>
                      <a:gd name="T60" fmla="*/ 126 w 438"/>
                      <a:gd name="T61" fmla="*/ 0 h 504"/>
                      <a:gd name="T62" fmla="*/ 118 w 438"/>
                      <a:gd name="T63" fmla="*/ 8 h 504"/>
                      <a:gd name="T64" fmla="*/ 67 w 438"/>
                      <a:gd name="T65" fmla="*/ 8 h 504"/>
                      <a:gd name="T66" fmla="*/ 33 w 438"/>
                      <a:gd name="T67" fmla="*/ 24 h 504"/>
                      <a:gd name="T68" fmla="*/ 8 w 438"/>
                      <a:gd name="T69" fmla="*/ 24 h 504"/>
                      <a:gd name="T70" fmla="*/ 0 w 438"/>
                      <a:gd name="T71" fmla="*/ 48 h 504"/>
                      <a:gd name="T72" fmla="*/ 8 w 438"/>
                      <a:gd name="T73" fmla="*/ 80 h 504"/>
                      <a:gd name="T74" fmla="*/ 33 w 438"/>
                      <a:gd name="T75" fmla="*/ 112 h 504"/>
                      <a:gd name="T76" fmla="*/ 59 w 438"/>
                      <a:gd name="T77" fmla="*/ 120 h 504"/>
                      <a:gd name="T78" fmla="*/ 33 w 438"/>
                      <a:gd name="T79" fmla="*/ 128 h 504"/>
                      <a:gd name="T80" fmla="*/ 33 w 438"/>
                      <a:gd name="T81" fmla="*/ 160 h 504"/>
                      <a:gd name="T82" fmla="*/ 8 w 438"/>
                      <a:gd name="T83" fmla="*/ 152 h 504"/>
                      <a:gd name="T84" fmla="*/ 17 w 438"/>
                      <a:gd name="T85" fmla="*/ 168 h 504"/>
                      <a:gd name="T86" fmla="*/ 50 w 438"/>
                      <a:gd name="T87" fmla="*/ 168 h 504"/>
                      <a:gd name="T88" fmla="*/ 50 w 438"/>
                      <a:gd name="T89" fmla="*/ 200 h 504"/>
                      <a:gd name="T90" fmla="*/ 59 w 438"/>
                      <a:gd name="T91" fmla="*/ 232 h 504"/>
                      <a:gd name="T92" fmla="*/ 101 w 438"/>
                      <a:gd name="T93" fmla="*/ 256 h 504"/>
                      <a:gd name="T94" fmla="*/ 75 w 438"/>
                      <a:gd name="T95" fmla="*/ 272 h 504"/>
                      <a:gd name="T96" fmla="*/ 101 w 438"/>
                      <a:gd name="T97" fmla="*/ 312 h 504"/>
                      <a:gd name="T98" fmla="*/ 50 w 438"/>
                      <a:gd name="T99" fmla="*/ 328 h 504"/>
                      <a:gd name="T100" fmla="*/ 59 w 438"/>
                      <a:gd name="T101" fmla="*/ 352 h 504"/>
                      <a:gd name="T102" fmla="*/ 33 w 438"/>
                      <a:gd name="T103" fmla="*/ 352 h 504"/>
                      <a:gd name="T104" fmla="*/ 25 w 438"/>
                      <a:gd name="T105" fmla="*/ 384 h 504"/>
                      <a:gd name="T106" fmla="*/ 0 w 438"/>
                      <a:gd name="T107" fmla="*/ 400 h 504"/>
                      <a:gd name="T108" fmla="*/ 8 w 438"/>
                      <a:gd name="T109" fmla="*/ 416 h 504"/>
                      <a:gd name="T110" fmla="*/ 8 w 438"/>
                      <a:gd name="T111" fmla="*/ 456 h 504"/>
                      <a:gd name="T112" fmla="*/ 17 w 438"/>
                      <a:gd name="T113" fmla="*/ 456 h 504"/>
                      <a:gd name="T114" fmla="*/ 101 w 438"/>
                      <a:gd name="T115" fmla="*/ 504 h 504"/>
                      <a:gd name="T116" fmla="*/ 101 w 438"/>
                      <a:gd name="T117" fmla="*/ 496 h 504"/>
                      <a:gd name="T118" fmla="*/ 126 w 438"/>
                      <a:gd name="T119" fmla="*/ 424 h 5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438" h="504">
                        <a:moveTo>
                          <a:pt x="126" y="424"/>
                        </a:moveTo>
                        <a:lnTo>
                          <a:pt x="160" y="440"/>
                        </a:lnTo>
                        <a:lnTo>
                          <a:pt x="185" y="440"/>
                        </a:lnTo>
                        <a:lnTo>
                          <a:pt x="202" y="456"/>
                        </a:lnTo>
                        <a:lnTo>
                          <a:pt x="236" y="496"/>
                        </a:lnTo>
                        <a:lnTo>
                          <a:pt x="252" y="504"/>
                        </a:lnTo>
                        <a:lnTo>
                          <a:pt x="261" y="472"/>
                        </a:lnTo>
                        <a:lnTo>
                          <a:pt x="286" y="464"/>
                        </a:lnTo>
                        <a:lnTo>
                          <a:pt x="311" y="456"/>
                        </a:lnTo>
                        <a:lnTo>
                          <a:pt x="370" y="432"/>
                        </a:lnTo>
                        <a:lnTo>
                          <a:pt x="413" y="432"/>
                        </a:lnTo>
                        <a:lnTo>
                          <a:pt x="421" y="400"/>
                        </a:lnTo>
                        <a:lnTo>
                          <a:pt x="404" y="392"/>
                        </a:lnTo>
                        <a:lnTo>
                          <a:pt x="404" y="360"/>
                        </a:lnTo>
                        <a:lnTo>
                          <a:pt x="421" y="352"/>
                        </a:lnTo>
                        <a:lnTo>
                          <a:pt x="438" y="312"/>
                        </a:lnTo>
                        <a:lnTo>
                          <a:pt x="396" y="280"/>
                        </a:lnTo>
                        <a:lnTo>
                          <a:pt x="379" y="248"/>
                        </a:lnTo>
                        <a:lnTo>
                          <a:pt x="370" y="216"/>
                        </a:lnTo>
                        <a:lnTo>
                          <a:pt x="387" y="184"/>
                        </a:lnTo>
                        <a:lnTo>
                          <a:pt x="370" y="176"/>
                        </a:lnTo>
                        <a:lnTo>
                          <a:pt x="370" y="136"/>
                        </a:lnTo>
                        <a:lnTo>
                          <a:pt x="328" y="160"/>
                        </a:lnTo>
                        <a:lnTo>
                          <a:pt x="286" y="144"/>
                        </a:lnTo>
                        <a:lnTo>
                          <a:pt x="244" y="136"/>
                        </a:lnTo>
                        <a:lnTo>
                          <a:pt x="261" y="104"/>
                        </a:lnTo>
                        <a:lnTo>
                          <a:pt x="219" y="88"/>
                        </a:lnTo>
                        <a:lnTo>
                          <a:pt x="185" y="64"/>
                        </a:lnTo>
                        <a:lnTo>
                          <a:pt x="177" y="40"/>
                        </a:lnTo>
                        <a:lnTo>
                          <a:pt x="143" y="16"/>
                        </a:lnTo>
                        <a:lnTo>
                          <a:pt x="126" y="0"/>
                        </a:lnTo>
                        <a:lnTo>
                          <a:pt x="118" y="8"/>
                        </a:lnTo>
                        <a:lnTo>
                          <a:pt x="67" y="8"/>
                        </a:lnTo>
                        <a:lnTo>
                          <a:pt x="33" y="24"/>
                        </a:lnTo>
                        <a:lnTo>
                          <a:pt x="8" y="24"/>
                        </a:lnTo>
                        <a:lnTo>
                          <a:pt x="0" y="48"/>
                        </a:lnTo>
                        <a:lnTo>
                          <a:pt x="8" y="80"/>
                        </a:lnTo>
                        <a:lnTo>
                          <a:pt x="33" y="112"/>
                        </a:lnTo>
                        <a:lnTo>
                          <a:pt x="59" y="120"/>
                        </a:lnTo>
                        <a:lnTo>
                          <a:pt x="33" y="128"/>
                        </a:lnTo>
                        <a:lnTo>
                          <a:pt x="33" y="160"/>
                        </a:lnTo>
                        <a:lnTo>
                          <a:pt x="8" y="152"/>
                        </a:lnTo>
                        <a:lnTo>
                          <a:pt x="17" y="168"/>
                        </a:lnTo>
                        <a:lnTo>
                          <a:pt x="50" y="168"/>
                        </a:lnTo>
                        <a:lnTo>
                          <a:pt x="50" y="200"/>
                        </a:lnTo>
                        <a:lnTo>
                          <a:pt x="59" y="232"/>
                        </a:lnTo>
                        <a:lnTo>
                          <a:pt x="101" y="256"/>
                        </a:lnTo>
                        <a:lnTo>
                          <a:pt x="75" y="272"/>
                        </a:lnTo>
                        <a:lnTo>
                          <a:pt x="101" y="312"/>
                        </a:lnTo>
                        <a:lnTo>
                          <a:pt x="50" y="328"/>
                        </a:lnTo>
                        <a:lnTo>
                          <a:pt x="59" y="352"/>
                        </a:lnTo>
                        <a:lnTo>
                          <a:pt x="33" y="352"/>
                        </a:lnTo>
                        <a:lnTo>
                          <a:pt x="25" y="384"/>
                        </a:lnTo>
                        <a:lnTo>
                          <a:pt x="0" y="400"/>
                        </a:lnTo>
                        <a:lnTo>
                          <a:pt x="8" y="416"/>
                        </a:lnTo>
                        <a:lnTo>
                          <a:pt x="8" y="456"/>
                        </a:lnTo>
                        <a:lnTo>
                          <a:pt x="17" y="456"/>
                        </a:lnTo>
                        <a:lnTo>
                          <a:pt x="101" y="504"/>
                        </a:lnTo>
                        <a:lnTo>
                          <a:pt x="101" y="496"/>
                        </a:lnTo>
                        <a:lnTo>
                          <a:pt x="126" y="424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7" name="Freeform 67"/>
                  <p:cNvSpPr>
                    <a:spLocks/>
                  </p:cNvSpPr>
                  <p:nvPr/>
                </p:nvSpPr>
                <p:spPr bwMode="auto">
                  <a:xfrm>
                    <a:off x="7136481" y="4008203"/>
                    <a:ext cx="661152" cy="309683"/>
                  </a:xfrm>
                  <a:custGeom>
                    <a:avLst/>
                    <a:gdLst>
                      <a:gd name="T0" fmla="*/ 421 w 480"/>
                      <a:gd name="T1" fmla="*/ 8 h 232"/>
                      <a:gd name="T2" fmla="*/ 396 w 480"/>
                      <a:gd name="T3" fmla="*/ 0 h 232"/>
                      <a:gd name="T4" fmla="*/ 353 w 480"/>
                      <a:gd name="T5" fmla="*/ 0 h 232"/>
                      <a:gd name="T6" fmla="*/ 328 w 480"/>
                      <a:gd name="T7" fmla="*/ 16 h 232"/>
                      <a:gd name="T8" fmla="*/ 294 w 480"/>
                      <a:gd name="T9" fmla="*/ 16 h 232"/>
                      <a:gd name="T10" fmla="*/ 269 w 480"/>
                      <a:gd name="T11" fmla="*/ 40 h 232"/>
                      <a:gd name="T12" fmla="*/ 244 w 480"/>
                      <a:gd name="T13" fmla="*/ 40 h 232"/>
                      <a:gd name="T14" fmla="*/ 236 w 480"/>
                      <a:gd name="T15" fmla="*/ 24 h 232"/>
                      <a:gd name="T16" fmla="*/ 210 w 480"/>
                      <a:gd name="T17" fmla="*/ 0 h 232"/>
                      <a:gd name="T18" fmla="*/ 177 w 480"/>
                      <a:gd name="T19" fmla="*/ 24 h 232"/>
                      <a:gd name="T20" fmla="*/ 168 w 480"/>
                      <a:gd name="T21" fmla="*/ 24 h 232"/>
                      <a:gd name="T22" fmla="*/ 151 w 480"/>
                      <a:gd name="T23" fmla="*/ 16 h 232"/>
                      <a:gd name="T24" fmla="*/ 126 w 480"/>
                      <a:gd name="T25" fmla="*/ 32 h 232"/>
                      <a:gd name="T26" fmla="*/ 101 w 480"/>
                      <a:gd name="T27" fmla="*/ 56 h 232"/>
                      <a:gd name="T28" fmla="*/ 67 w 480"/>
                      <a:gd name="T29" fmla="*/ 104 h 232"/>
                      <a:gd name="T30" fmla="*/ 25 w 480"/>
                      <a:gd name="T31" fmla="*/ 104 h 232"/>
                      <a:gd name="T32" fmla="*/ 0 w 480"/>
                      <a:gd name="T33" fmla="*/ 136 h 232"/>
                      <a:gd name="T34" fmla="*/ 0 w 480"/>
                      <a:gd name="T35" fmla="*/ 176 h 232"/>
                      <a:gd name="T36" fmla="*/ 33 w 480"/>
                      <a:gd name="T37" fmla="*/ 200 h 232"/>
                      <a:gd name="T38" fmla="*/ 25 w 480"/>
                      <a:gd name="T39" fmla="*/ 208 h 232"/>
                      <a:gd name="T40" fmla="*/ 42 w 480"/>
                      <a:gd name="T41" fmla="*/ 216 h 232"/>
                      <a:gd name="T42" fmla="*/ 67 w 480"/>
                      <a:gd name="T43" fmla="*/ 232 h 232"/>
                      <a:gd name="T44" fmla="*/ 185 w 480"/>
                      <a:gd name="T45" fmla="*/ 216 h 232"/>
                      <a:gd name="T46" fmla="*/ 185 w 480"/>
                      <a:gd name="T47" fmla="*/ 184 h 232"/>
                      <a:gd name="T48" fmla="*/ 236 w 480"/>
                      <a:gd name="T49" fmla="*/ 168 h 232"/>
                      <a:gd name="T50" fmla="*/ 244 w 480"/>
                      <a:gd name="T51" fmla="*/ 152 h 232"/>
                      <a:gd name="T52" fmla="*/ 286 w 480"/>
                      <a:gd name="T53" fmla="*/ 160 h 232"/>
                      <a:gd name="T54" fmla="*/ 328 w 480"/>
                      <a:gd name="T55" fmla="*/ 112 h 232"/>
                      <a:gd name="T56" fmla="*/ 362 w 480"/>
                      <a:gd name="T57" fmla="*/ 112 h 232"/>
                      <a:gd name="T58" fmla="*/ 404 w 480"/>
                      <a:gd name="T59" fmla="*/ 104 h 232"/>
                      <a:gd name="T60" fmla="*/ 404 w 480"/>
                      <a:gd name="T61" fmla="*/ 104 h 232"/>
                      <a:gd name="T62" fmla="*/ 412 w 480"/>
                      <a:gd name="T63" fmla="*/ 104 h 232"/>
                      <a:gd name="T64" fmla="*/ 438 w 480"/>
                      <a:gd name="T65" fmla="*/ 112 h 232"/>
                      <a:gd name="T66" fmla="*/ 455 w 480"/>
                      <a:gd name="T67" fmla="*/ 112 h 232"/>
                      <a:gd name="T68" fmla="*/ 463 w 480"/>
                      <a:gd name="T69" fmla="*/ 64 h 232"/>
                      <a:gd name="T70" fmla="*/ 480 w 480"/>
                      <a:gd name="T71" fmla="*/ 16 h 232"/>
                      <a:gd name="T72" fmla="*/ 421 w 480"/>
                      <a:gd name="T73" fmla="*/ 8 h 23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480" h="232">
                        <a:moveTo>
                          <a:pt x="421" y="8"/>
                        </a:moveTo>
                        <a:lnTo>
                          <a:pt x="396" y="0"/>
                        </a:lnTo>
                        <a:lnTo>
                          <a:pt x="353" y="0"/>
                        </a:lnTo>
                        <a:lnTo>
                          <a:pt x="328" y="16"/>
                        </a:lnTo>
                        <a:lnTo>
                          <a:pt x="294" y="16"/>
                        </a:lnTo>
                        <a:lnTo>
                          <a:pt x="269" y="40"/>
                        </a:lnTo>
                        <a:lnTo>
                          <a:pt x="244" y="40"/>
                        </a:lnTo>
                        <a:lnTo>
                          <a:pt x="236" y="24"/>
                        </a:lnTo>
                        <a:lnTo>
                          <a:pt x="210" y="0"/>
                        </a:lnTo>
                        <a:lnTo>
                          <a:pt x="177" y="24"/>
                        </a:lnTo>
                        <a:lnTo>
                          <a:pt x="168" y="24"/>
                        </a:lnTo>
                        <a:lnTo>
                          <a:pt x="151" y="16"/>
                        </a:lnTo>
                        <a:lnTo>
                          <a:pt x="126" y="32"/>
                        </a:lnTo>
                        <a:lnTo>
                          <a:pt x="101" y="56"/>
                        </a:lnTo>
                        <a:lnTo>
                          <a:pt x="67" y="104"/>
                        </a:lnTo>
                        <a:lnTo>
                          <a:pt x="25" y="104"/>
                        </a:lnTo>
                        <a:lnTo>
                          <a:pt x="0" y="136"/>
                        </a:lnTo>
                        <a:lnTo>
                          <a:pt x="0" y="176"/>
                        </a:lnTo>
                        <a:lnTo>
                          <a:pt x="33" y="200"/>
                        </a:lnTo>
                        <a:lnTo>
                          <a:pt x="25" y="208"/>
                        </a:lnTo>
                        <a:lnTo>
                          <a:pt x="42" y="216"/>
                        </a:lnTo>
                        <a:lnTo>
                          <a:pt x="67" y="232"/>
                        </a:lnTo>
                        <a:lnTo>
                          <a:pt x="185" y="216"/>
                        </a:lnTo>
                        <a:lnTo>
                          <a:pt x="185" y="184"/>
                        </a:lnTo>
                        <a:lnTo>
                          <a:pt x="236" y="168"/>
                        </a:lnTo>
                        <a:lnTo>
                          <a:pt x="244" y="152"/>
                        </a:lnTo>
                        <a:lnTo>
                          <a:pt x="286" y="160"/>
                        </a:lnTo>
                        <a:lnTo>
                          <a:pt x="328" y="112"/>
                        </a:lnTo>
                        <a:lnTo>
                          <a:pt x="362" y="112"/>
                        </a:lnTo>
                        <a:lnTo>
                          <a:pt x="404" y="104"/>
                        </a:lnTo>
                        <a:lnTo>
                          <a:pt x="412" y="104"/>
                        </a:lnTo>
                        <a:lnTo>
                          <a:pt x="438" y="112"/>
                        </a:lnTo>
                        <a:lnTo>
                          <a:pt x="455" y="112"/>
                        </a:lnTo>
                        <a:lnTo>
                          <a:pt x="463" y="64"/>
                        </a:lnTo>
                        <a:lnTo>
                          <a:pt x="480" y="16"/>
                        </a:lnTo>
                        <a:lnTo>
                          <a:pt x="421" y="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8" name="Freeform 68"/>
                  <p:cNvSpPr>
                    <a:spLocks/>
                  </p:cNvSpPr>
                  <p:nvPr/>
                </p:nvSpPr>
                <p:spPr bwMode="auto">
                  <a:xfrm>
                    <a:off x="7438132" y="4542138"/>
                    <a:ext cx="603301" cy="672760"/>
                  </a:xfrm>
                  <a:custGeom>
                    <a:avLst/>
                    <a:gdLst>
                      <a:gd name="T0" fmla="*/ 126 w 438"/>
                      <a:gd name="T1" fmla="*/ 424 h 504"/>
                      <a:gd name="T2" fmla="*/ 160 w 438"/>
                      <a:gd name="T3" fmla="*/ 440 h 504"/>
                      <a:gd name="T4" fmla="*/ 185 w 438"/>
                      <a:gd name="T5" fmla="*/ 440 h 504"/>
                      <a:gd name="T6" fmla="*/ 202 w 438"/>
                      <a:gd name="T7" fmla="*/ 456 h 504"/>
                      <a:gd name="T8" fmla="*/ 236 w 438"/>
                      <a:gd name="T9" fmla="*/ 496 h 504"/>
                      <a:gd name="T10" fmla="*/ 252 w 438"/>
                      <a:gd name="T11" fmla="*/ 504 h 504"/>
                      <a:gd name="T12" fmla="*/ 261 w 438"/>
                      <a:gd name="T13" fmla="*/ 472 h 504"/>
                      <a:gd name="T14" fmla="*/ 286 w 438"/>
                      <a:gd name="T15" fmla="*/ 464 h 504"/>
                      <a:gd name="T16" fmla="*/ 311 w 438"/>
                      <a:gd name="T17" fmla="*/ 456 h 504"/>
                      <a:gd name="T18" fmla="*/ 370 w 438"/>
                      <a:gd name="T19" fmla="*/ 432 h 504"/>
                      <a:gd name="T20" fmla="*/ 413 w 438"/>
                      <a:gd name="T21" fmla="*/ 432 h 504"/>
                      <a:gd name="T22" fmla="*/ 421 w 438"/>
                      <a:gd name="T23" fmla="*/ 400 h 504"/>
                      <a:gd name="T24" fmla="*/ 404 w 438"/>
                      <a:gd name="T25" fmla="*/ 392 h 504"/>
                      <a:gd name="T26" fmla="*/ 404 w 438"/>
                      <a:gd name="T27" fmla="*/ 360 h 504"/>
                      <a:gd name="T28" fmla="*/ 421 w 438"/>
                      <a:gd name="T29" fmla="*/ 352 h 504"/>
                      <a:gd name="T30" fmla="*/ 438 w 438"/>
                      <a:gd name="T31" fmla="*/ 312 h 504"/>
                      <a:gd name="T32" fmla="*/ 396 w 438"/>
                      <a:gd name="T33" fmla="*/ 280 h 504"/>
                      <a:gd name="T34" fmla="*/ 379 w 438"/>
                      <a:gd name="T35" fmla="*/ 248 h 504"/>
                      <a:gd name="T36" fmla="*/ 370 w 438"/>
                      <a:gd name="T37" fmla="*/ 216 h 504"/>
                      <a:gd name="T38" fmla="*/ 387 w 438"/>
                      <a:gd name="T39" fmla="*/ 184 h 504"/>
                      <a:gd name="T40" fmla="*/ 370 w 438"/>
                      <a:gd name="T41" fmla="*/ 176 h 504"/>
                      <a:gd name="T42" fmla="*/ 370 w 438"/>
                      <a:gd name="T43" fmla="*/ 136 h 504"/>
                      <a:gd name="T44" fmla="*/ 328 w 438"/>
                      <a:gd name="T45" fmla="*/ 160 h 504"/>
                      <a:gd name="T46" fmla="*/ 286 w 438"/>
                      <a:gd name="T47" fmla="*/ 144 h 504"/>
                      <a:gd name="T48" fmla="*/ 244 w 438"/>
                      <a:gd name="T49" fmla="*/ 136 h 504"/>
                      <a:gd name="T50" fmla="*/ 261 w 438"/>
                      <a:gd name="T51" fmla="*/ 104 h 504"/>
                      <a:gd name="T52" fmla="*/ 219 w 438"/>
                      <a:gd name="T53" fmla="*/ 88 h 504"/>
                      <a:gd name="T54" fmla="*/ 185 w 438"/>
                      <a:gd name="T55" fmla="*/ 64 h 504"/>
                      <a:gd name="T56" fmla="*/ 177 w 438"/>
                      <a:gd name="T57" fmla="*/ 40 h 504"/>
                      <a:gd name="T58" fmla="*/ 143 w 438"/>
                      <a:gd name="T59" fmla="*/ 16 h 504"/>
                      <a:gd name="T60" fmla="*/ 126 w 438"/>
                      <a:gd name="T61" fmla="*/ 0 h 504"/>
                      <a:gd name="T62" fmla="*/ 118 w 438"/>
                      <a:gd name="T63" fmla="*/ 8 h 504"/>
                      <a:gd name="T64" fmla="*/ 67 w 438"/>
                      <a:gd name="T65" fmla="*/ 8 h 504"/>
                      <a:gd name="T66" fmla="*/ 33 w 438"/>
                      <a:gd name="T67" fmla="*/ 24 h 504"/>
                      <a:gd name="T68" fmla="*/ 8 w 438"/>
                      <a:gd name="T69" fmla="*/ 24 h 504"/>
                      <a:gd name="T70" fmla="*/ 0 w 438"/>
                      <a:gd name="T71" fmla="*/ 48 h 504"/>
                      <a:gd name="T72" fmla="*/ 8 w 438"/>
                      <a:gd name="T73" fmla="*/ 80 h 504"/>
                      <a:gd name="T74" fmla="*/ 33 w 438"/>
                      <a:gd name="T75" fmla="*/ 112 h 504"/>
                      <a:gd name="T76" fmla="*/ 59 w 438"/>
                      <a:gd name="T77" fmla="*/ 120 h 504"/>
                      <a:gd name="T78" fmla="*/ 33 w 438"/>
                      <a:gd name="T79" fmla="*/ 128 h 504"/>
                      <a:gd name="T80" fmla="*/ 33 w 438"/>
                      <a:gd name="T81" fmla="*/ 160 h 504"/>
                      <a:gd name="T82" fmla="*/ 8 w 438"/>
                      <a:gd name="T83" fmla="*/ 152 h 504"/>
                      <a:gd name="T84" fmla="*/ 17 w 438"/>
                      <a:gd name="T85" fmla="*/ 168 h 504"/>
                      <a:gd name="T86" fmla="*/ 50 w 438"/>
                      <a:gd name="T87" fmla="*/ 168 h 504"/>
                      <a:gd name="T88" fmla="*/ 50 w 438"/>
                      <a:gd name="T89" fmla="*/ 200 h 504"/>
                      <a:gd name="T90" fmla="*/ 59 w 438"/>
                      <a:gd name="T91" fmla="*/ 232 h 504"/>
                      <a:gd name="T92" fmla="*/ 101 w 438"/>
                      <a:gd name="T93" fmla="*/ 256 h 504"/>
                      <a:gd name="T94" fmla="*/ 75 w 438"/>
                      <a:gd name="T95" fmla="*/ 272 h 504"/>
                      <a:gd name="T96" fmla="*/ 101 w 438"/>
                      <a:gd name="T97" fmla="*/ 312 h 504"/>
                      <a:gd name="T98" fmla="*/ 50 w 438"/>
                      <a:gd name="T99" fmla="*/ 328 h 504"/>
                      <a:gd name="T100" fmla="*/ 59 w 438"/>
                      <a:gd name="T101" fmla="*/ 352 h 504"/>
                      <a:gd name="T102" fmla="*/ 33 w 438"/>
                      <a:gd name="T103" fmla="*/ 352 h 504"/>
                      <a:gd name="T104" fmla="*/ 25 w 438"/>
                      <a:gd name="T105" fmla="*/ 384 h 504"/>
                      <a:gd name="T106" fmla="*/ 0 w 438"/>
                      <a:gd name="T107" fmla="*/ 400 h 504"/>
                      <a:gd name="T108" fmla="*/ 8 w 438"/>
                      <a:gd name="T109" fmla="*/ 416 h 504"/>
                      <a:gd name="T110" fmla="*/ 8 w 438"/>
                      <a:gd name="T111" fmla="*/ 456 h 504"/>
                      <a:gd name="T112" fmla="*/ 17 w 438"/>
                      <a:gd name="T113" fmla="*/ 456 h 504"/>
                      <a:gd name="T114" fmla="*/ 101 w 438"/>
                      <a:gd name="T115" fmla="*/ 504 h 504"/>
                      <a:gd name="T116" fmla="*/ 101 w 438"/>
                      <a:gd name="T117" fmla="*/ 496 h 504"/>
                      <a:gd name="T118" fmla="*/ 126 w 438"/>
                      <a:gd name="T119" fmla="*/ 424 h 50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438" h="504">
                        <a:moveTo>
                          <a:pt x="126" y="424"/>
                        </a:moveTo>
                        <a:lnTo>
                          <a:pt x="160" y="440"/>
                        </a:lnTo>
                        <a:lnTo>
                          <a:pt x="185" y="440"/>
                        </a:lnTo>
                        <a:lnTo>
                          <a:pt x="202" y="456"/>
                        </a:lnTo>
                        <a:lnTo>
                          <a:pt x="236" y="496"/>
                        </a:lnTo>
                        <a:lnTo>
                          <a:pt x="252" y="504"/>
                        </a:lnTo>
                        <a:lnTo>
                          <a:pt x="261" y="472"/>
                        </a:lnTo>
                        <a:lnTo>
                          <a:pt x="286" y="464"/>
                        </a:lnTo>
                        <a:lnTo>
                          <a:pt x="311" y="456"/>
                        </a:lnTo>
                        <a:lnTo>
                          <a:pt x="370" y="432"/>
                        </a:lnTo>
                        <a:lnTo>
                          <a:pt x="413" y="432"/>
                        </a:lnTo>
                        <a:lnTo>
                          <a:pt x="421" y="400"/>
                        </a:lnTo>
                        <a:lnTo>
                          <a:pt x="404" y="392"/>
                        </a:lnTo>
                        <a:lnTo>
                          <a:pt x="404" y="360"/>
                        </a:lnTo>
                        <a:lnTo>
                          <a:pt x="421" y="352"/>
                        </a:lnTo>
                        <a:lnTo>
                          <a:pt x="438" y="312"/>
                        </a:lnTo>
                        <a:lnTo>
                          <a:pt x="396" y="280"/>
                        </a:lnTo>
                        <a:lnTo>
                          <a:pt x="379" y="248"/>
                        </a:lnTo>
                        <a:lnTo>
                          <a:pt x="370" y="216"/>
                        </a:lnTo>
                        <a:lnTo>
                          <a:pt x="387" y="184"/>
                        </a:lnTo>
                        <a:lnTo>
                          <a:pt x="370" y="176"/>
                        </a:lnTo>
                        <a:lnTo>
                          <a:pt x="370" y="136"/>
                        </a:lnTo>
                        <a:lnTo>
                          <a:pt x="328" y="160"/>
                        </a:lnTo>
                        <a:lnTo>
                          <a:pt x="286" y="144"/>
                        </a:lnTo>
                        <a:lnTo>
                          <a:pt x="244" y="136"/>
                        </a:lnTo>
                        <a:lnTo>
                          <a:pt x="261" y="104"/>
                        </a:lnTo>
                        <a:lnTo>
                          <a:pt x="219" y="88"/>
                        </a:lnTo>
                        <a:lnTo>
                          <a:pt x="185" y="64"/>
                        </a:lnTo>
                        <a:lnTo>
                          <a:pt x="177" y="40"/>
                        </a:lnTo>
                        <a:lnTo>
                          <a:pt x="143" y="16"/>
                        </a:lnTo>
                        <a:lnTo>
                          <a:pt x="126" y="0"/>
                        </a:lnTo>
                        <a:lnTo>
                          <a:pt x="118" y="8"/>
                        </a:lnTo>
                        <a:lnTo>
                          <a:pt x="67" y="8"/>
                        </a:lnTo>
                        <a:lnTo>
                          <a:pt x="33" y="24"/>
                        </a:lnTo>
                        <a:lnTo>
                          <a:pt x="8" y="24"/>
                        </a:lnTo>
                        <a:lnTo>
                          <a:pt x="0" y="48"/>
                        </a:lnTo>
                        <a:lnTo>
                          <a:pt x="8" y="80"/>
                        </a:lnTo>
                        <a:lnTo>
                          <a:pt x="33" y="112"/>
                        </a:lnTo>
                        <a:lnTo>
                          <a:pt x="59" y="120"/>
                        </a:lnTo>
                        <a:lnTo>
                          <a:pt x="33" y="128"/>
                        </a:lnTo>
                        <a:lnTo>
                          <a:pt x="33" y="160"/>
                        </a:lnTo>
                        <a:lnTo>
                          <a:pt x="8" y="152"/>
                        </a:lnTo>
                        <a:lnTo>
                          <a:pt x="17" y="168"/>
                        </a:lnTo>
                        <a:lnTo>
                          <a:pt x="50" y="168"/>
                        </a:lnTo>
                        <a:lnTo>
                          <a:pt x="50" y="200"/>
                        </a:lnTo>
                        <a:lnTo>
                          <a:pt x="59" y="232"/>
                        </a:lnTo>
                        <a:lnTo>
                          <a:pt x="101" y="256"/>
                        </a:lnTo>
                        <a:lnTo>
                          <a:pt x="75" y="272"/>
                        </a:lnTo>
                        <a:lnTo>
                          <a:pt x="101" y="312"/>
                        </a:lnTo>
                        <a:lnTo>
                          <a:pt x="50" y="328"/>
                        </a:lnTo>
                        <a:lnTo>
                          <a:pt x="59" y="352"/>
                        </a:lnTo>
                        <a:lnTo>
                          <a:pt x="33" y="352"/>
                        </a:lnTo>
                        <a:lnTo>
                          <a:pt x="25" y="384"/>
                        </a:lnTo>
                        <a:lnTo>
                          <a:pt x="0" y="400"/>
                        </a:lnTo>
                        <a:lnTo>
                          <a:pt x="8" y="416"/>
                        </a:lnTo>
                        <a:lnTo>
                          <a:pt x="8" y="456"/>
                        </a:lnTo>
                        <a:lnTo>
                          <a:pt x="17" y="456"/>
                        </a:lnTo>
                        <a:lnTo>
                          <a:pt x="101" y="504"/>
                        </a:lnTo>
                        <a:lnTo>
                          <a:pt x="101" y="496"/>
                        </a:lnTo>
                        <a:lnTo>
                          <a:pt x="126" y="42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9" name="Freeform 74"/>
                  <p:cNvSpPr>
                    <a:spLocks/>
                  </p:cNvSpPr>
                  <p:nvPr/>
                </p:nvSpPr>
                <p:spPr bwMode="auto">
                  <a:xfrm>
                    <a:off x="7947770" y="4712998"/>
                    <a:ext cx="812666" cy="544615"/>
                  </a:xfrm>
                  <a:custGeom>
                    <a:avLst/>
                    <a:gdLst>
                      <a:gd name="T0" fmla="*/ 455 w 590"/>
                      <a:gd name="T1" fmla="*/ 256 h 408"/>
                      <a:gd name="T2" fmla="*/ 489 w 590"/>
                      <a:gd name="T3" fmla="*/ 248 h 408"/>
                      <a:gd name="T4" fmla="*/ 514 w 590"/>
                      <a:gd name="T5" fmla="*/ 232 h 408"/>
                      <a:gd name="T6" fmla="*/ 565 w 590"/>
                      <a:gd name="T7" fmla="*/ 240 h 408"/>
                      <a:gd name="T8" fmla="*/ 590 w 590"/>
                      <a:gd name="T9" fmla="*/ 232 h 408"/>
                      <a:gd name="T10" fmla="*/ 565 w 590"/>
                      <a:gd name="T11" fmla="*/ 200 h 408"/>
                      <a:gd name="T12" fmla="*/ 523 w 590"/>
                      <a:gd name="T13" fmla="*/ 176 h 408"/>
                      <a:gd name="T14" fmla="*/ 548 w 590"/>
                      <a:gd name="T15" fmla="*/ 144 h 408"/>
                      <a:gd name="T16" fmla="*/ 548 w 590"/>
                      <a:gd name="T17" fmla="*/ 104 h 408"/>
                      <a:gd name="T18" fmla="*/ 548 w 590"/>
                      <a:gd name="T19" fmla="*/ 72 h 408"/>
                      <a:gd name="T20" fmla="*/ 573 w 590"/>
                      <a:gd name="T21" fmla="*/ 64 h 408"/>
                      <a:gd name="T22" fmla="*/ 582 w 590"/>
                      <a:gd name="T23" fmla="*/ 48 h 408"/>
                      <a:gd name="T24" fmla="*/ 582 w 590"/>
                      <a:gd name="T25" fmla="*/ 32 h 408"/>
                      <a:gd name="T26" fmla="*/ 582 w 590"/>
                      <a:gd name="T27" fmla="*/ 16 h 408"/>
                      <a:gd name="T28" fmla="*/ 531 w 590"/>
                      <a:gd name="T29" fmla="*/ 16 h 408"/>
                      <a:gd name="T30" fmla="*/ 523 w 590"/>
                      <a:gd name="T31" fmla="*/ 0 h 408"/>
                      <a:gd name="T32" fmla="*/ 481 w 590"/>
                      <a:gd name="T33" fmla="*/ 8 h 408"/>
                      <a:gd name="T34" fmla="*/ 455 w 590"/>
                      <a:gd name="T35" fmla="*/ 0 h 408"/>
                      <a:gd name="T36" fmla="*/ 413 w 590"/>
                      <a:gd name="T37" fmla="*/ 8 h 408"/>
                      <a:gd name="T38" fmla="*/ 363 w 590"/>
                      <a:gd name="T39" fmla="*/ 24 h 408"/>
                      <a:gd name="T40" fmla="*/ 321 w 590"/>
                      <a:gd name="T41" fmla="*/ 80 h 408"/>
                      <a:gd name="T42" fmla="*/ 270 w 590"/>
                      <a:gd name="T43" fmla="*/ 88 h 408"/>
                      <a:gd name="T44" fmla="*/ 219 w 590"/>
                      <a:gd name="T45" fmla="*/ 88 h 408"/>
                      <a:gd name="T46" fmla="*/ 194 w 590"/>
                      <a:gd name="T47" fmla="*/ 88 h 408"/>
                      <a:gd name="T48" fmla="*/ 169 w 590"/>
                      <a:gd name="T49" fmla="*/ 112 h 408"/>
                      <a:gd name="T50" fmla="*/ 76 w 590"/>
                      <a:gd name="T51" fmla="*/ 112 h 408"/>
                      <a:gd name="T52" fmla="*/ 43 w 590"/>
                      <a:gd name="T53" fmla="*/ 104 h 408"/>
                      <a:gd name="T54" fmla="*/ 43 w 590"/>
                      <a:gd name="T55" fmla="*/ 80 h 408"/>
                      <a:gd name="T56" fmla="*/ 9 w 590"/>
                      <a:gd name="T57" fmla="*/ 64 h 408"/>
                      <a:gd name="T58" fmla="*/ 0 w 590"/>
                      <a:gd name="T59" fmla="*/ 88 h 408"/>
                      <a:gd name="T60" fmla="*/ 9 w 590"/>
                      <a:gd name="T61" fmla="*/ 120 h 408"/>
                      <a:gd name="T62" fmla="*/ 26 w 590"/>
                      <a:gd name="T63" fmla="*/ 152 h 408"/>
                      <a:gd name="T64" fmla="*/ 68 w 590"/>
                      <a:gd name="T65" fmla="*/ 184 h 408"/>
                      <a:gd name="T66" fmla="*/ 51 w 590"/>
                      <a:gd name="T67" fmla="*/ 224 h 408"/>
                      <a:gd name="T68" fmla="*/ 34 w 590"/>
                      <a:gd name="T69" fmla="*/ 232 h 408"/>
                      <a:gd name="T70" fmla="*/ 34 w 590"/>
                      <a:gd name="T71" fmla="*/ 264 h 408"/>
                      <a:gd name="T72" fmla="*/ 51 w 590"/>
                      <a:gd name="T73" fmla="*/ 272 h 408"/>
                      <a:gd name="T74" fmla="*/ 43 w 590"/>
                      <a:gd name="T75" fmla="*/ 304 h 408"/>
                      <a:gd name="T76" fmla="*/ 51 w 590"/>
                      <a:gd name="T77" fmla="*/ 320 h 408"/>
                      <a:gd name="T78" fmla="*/ 93 w 590"/>
                      <a:gd name="T79" fmla="*/ 336 h 408"/>
                      <a:gd name="T80" fmla="*/ 110 w 590"/>
                      <a:gd name="T81" fmla="*/ 368 h 408"/>
                      <a:gd name="T82" fmla="*/ 110 w 590"/>
                      <a:gd name="T83" fmla="*/ 408 h 408"/>
                      <a:gd name="T84" fmla="*/ 110 w 590"/>
                      <a:gd name="T85" fmla="*/ 400 h 408"/>
                      <a:gd name="T86" fmla="*/ 152 w 590"/>
                      <a:gd name="T87" fmla="*/ 400 h 408"/>
                      <a:gd name="T88" fmla="*/ 194 w 590"/>
                      <a:gd name="T89" fmla="*/ 384 h 408"/>
                      <a:gd name="T90" fmla="*/ 245 w 590"/>
                      <a:gd name="T91" fmla="*/ 352 h 408"/>
                      <a:gd name="T92" fmla="*/ 278 w 590"/>
                      <a:gd name="T93" fmla="*/ 368 h 408"/>
                      <a:gd name="T94" fmla="*/ 312 w 590"/>
                      <a:gd name="T95" fmla="*/ 368 h 408"/>
                      <a:gd name="T96" fmla="*/ 337 w 590"/>
                      <a:gd name="T97" fmla="*/ 368 h 408"/>
                      <a:gd name="T98" fmla="*/ 396 w 590"/>
                      <a:gd name="T99" fmla="*/ 352 h 408"/>
                      <a:gd name="T100" fmla="*/ 430 w 590"/>
                      <a:gd name="T101" fmla="*/ 336 h 408"/>
                      <a:gd name="T102" fmla="*/ 422 w 590"/>
                      <a:gd name="T103" fmla="*/ 296 h 408"/>
                      <a:gd name="T104" fmla="*/ 447 w 590"/>
                      <a:gd name="T105" fmla="*/ 296 h 408"/>
                      <a:gd name="T106" fmla="*/ 455 w 590"/>
                      <a:gd name="T107" fmla="*/ 280 h 408"/>
                      <a:gd name="T108" fmla="*/ 455 w 590"/>
                      <a:gd name="T109" fmla="*/ 256 h 40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590" h="408">
                        <a:moveTo>
                          <a:pt x="455" y="256"/>
                        </a:moveTo>
                        <a:lnTo>
                          <a:pt x="489" y="248"/>
                        </a:lnTo>
                        <a:lnTo>
                          <a:pt x="514" y="232"/>
                        </a:lnTo>
                        <a:lnTo>
                          <a:pt x="565" y="240"/>
                        </a:lnTo>
                        <a:lnTo>
                          <a:pt x="590" y="232"/>
                        </a:lnTo>
                        <a:lnTo>
                          <a:pt x="565" y="200"/>
                        </a:lnTo>
                        <a:lnTo>
                          <a:pt x="523" y="176"/>
                        </a:lnTo>
                        <a:lnTo>
                          <a:pt x="548" y="144"/>
                        </a:lnTo>
                        <a:lnTo>
                          <a:pt x="548" y="104"/>
                        </a:lnTo>
                        <a:lnTo>
                          <a:pt x="548" y="72"/>
                        </a:lnTo>
                        <a:lnTo>
                          <a:pt x="573" y="64"/>
                        </a:lnTo>
                        <a:lnTo>
                          <a:pt x="582" y="48"/>
                        </a:lnTo>
                        <a:lnTo>
                          <a:pt x="582" y="32"/>
                        </a:lnTo>
                        <a:lnTo>
                          <a:pt x="582" y="16"/>
                        </a:lnTo>
                        <a:lnTo>
                          <a:pt x="531" y="16"/>
                        </a:lnTo>
                        <a:lnTo>
                          <a:pt x="523" y="0"/>
                        </a:lnTo>
                        <a:lnTo>
                          <a:pt x="481" y="8"/>
                        </a:lnTo>
                        <a:lnTo>
                          <a:pt x="455" y="0"/>
                        </a:lnTo>
                        <a:lnTo>
                          <a:pt x="413" y="8"/>
                        </a:lnTo>
                        <a:lnTo>
                          <a:pt x="363" y="24"/>
                        </a:lnTo>
                        <a:lnTo>
                          <a:pt x="321" y="80"/>
                        </a:lnTo>
                        <a:lnTo>
                          <a:pt x="270" y="88"/>
                        </a:lnTo>
                        <a:lnTo>
                          <a:pt x="219" y="88"/>
                        </a:lnTo>
                        <a:lnTo>
                          <a:pt x="194" y="88"/>
                        </a:lnTo>
                        <a:lnTo>
                          <a:pt x="169" y="112"/>
                        </a:lnTo>
                        <a:lnTo>
                          <a:pt x="76" y="112"/>
                        </a:lnTo>
                        <a:lnTo>
                          <a:pt x="43" y="104"/>
                        </a:lnTo>
                        <a:lnTo>
                          <a:pt x="43" y="80"/>
                        </a:lnTo>
                        <a:lnTo>
                          <a:pt x="9" y="64"/>
                        </a:lnTo>
                        <a:lnTo>
                          <a:pt x="0" y="88"/>
                        </a:lnTo>
                        <a:lnTo>
                          <a:pt x="9" y="120"/>
                        </a:lnTo>
                        <a:lnTo>
                          <a:pt x="26" y="152"/>
                        </a:lnTo>
                        <a:lnTo>
                          <a:pt x="68" y="184"/>
                        </a:lnTo>
                        <a:lnTo>
                          <a:pt x="51" y="224"/>
                        </a:lnTo>
                        <a:lnTo>
                          <a:pt x="34" y="232"/>
                        </a:lnTo>
                        <a:lnTo>
                          <a:pt x="34" y="264"/>
                        </a:lnTo>
                        <a:lnTo>
                          <a:pt x="51" y="272"/>
                        </a:lnTo>
                        <a:lnTo>
                          <a:pt x="43" y="304"/>
                        </a:lnTo>
                        <a:lnTo>
                          <a:pt x="51" y="320"/>
                        </a:lnTo>
                        <a:lnTo>
                          <a:pt x="93" y="336"/>
                        </a:lnTo>
                        <a:lnTo>
                          <a:pt x="110" y="368"/>
                        </a:lnTo>
                        <a:lnTo>
                          <a:pt x="110" y="408"/>
                        </a:lnTo>
                        <a:lnTo>
                          <a:pt x="110" y="400"/>
                        </a:lnTo>
                        <a:lnTo>
                          <a:pt x="152" y="400"/>
                        </a:lnTo>
                        <a:lnTo>
                          <a:pt x="194" y="384"/>
                        </a:lnTo>
                        <a:lnTo>
                          <a:pt x="245" y="352"/>
                        </a:lnTo>
                        <a:lnTo>
                          <a:pt x="278" y="368"/>
                        </a:lnTo>
                        <a:lnTo>
                          <a:pt x="312" y="368"/>
                        </a:lnTo>
                        <a:lnTo>
                          <a:pt x="337" y="368"/>
                        </a:lnTo>
                        <a:lnTo>
                          <a:pt x="396" y="352"/>
                        </a:lnTo>
                        <a:lnTo>
                          <a:pt x="430" y="336"/>
                        </a:lnTo>
                        <a:lnTo>
                          <a:pt x="422" y="296"/>
                        </a:lnTo>
                        <a:lnTo>
                          <a:pt x="447" y="296"/>
                        </a:lnTo>
                        <a:lnTo>
                          <a:pt x="455" y="280"/>
                        </a:lnTo>
                        <a:lnTo>
                          <a:pt x="455" y="25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0" name="Freeform 76"/>
                  <p:cNvSpPr>
                    <a:spLocks/>
                  </p:cNvSpPr>
                  <p:nvPr/>
                </p:nvSpPr>
                <p:spPr bwMode="auto">
                  <a:xfrm>
                    <a:off x="7947770" y="4712998"/>
                    <a:ext cx="812666" cy="544615"/>
                  </a:xfrm>
                  <a:custGeom>
                    <a:avLst/>
                    <a:gdLst>
                      <a:gd name="T0" fmla="*/ 455 w 590"/>
                      <a:gd name="T1" fmla="*/ 256 h 408"/>
                      <a:gd name="T2" fmla="*/ 489 w 590"/>
                      <a:gd name="T3" fmla="*/ 248 h 408"/>
                      <a:gd name="T4" fmla="*/ 514 w 590"/>
                      <a:gd name="T5" fmla="*/ 232 h 408"/>
                      <a:gd name="T6" fmla="*/ 565 w 590"/>
                      <a:gd name="T7" fmla="*/ 240 h 408"/>
                      <a:gd name="T8" fmla="*/ 590 w 590"/>
                      <a:gd name="T9" fmla="*/ 232 h 408"/>
                      <a:gd name="T10" fmla="*/ 565 w 590"/>
                      <a:gd name="T11" fmla="*/ 200 h 408"/>
                      <a:gd name="T12" fmla="*/ 523 w 590"/>
                      <a:gd name="T13" fmla="*/ 176 h 408"/>
                      <a:gd name="T14" fmla="*/ 548 w 590"/>
                      <a:gd name="T15" fmla="*/ 144 h 408"/>
                      <a:gd name="T16" fmla="*/ 548 w 590"/>
                      <a:gd name="T17" fmla="*/ 104 h 408"/>
                      <a:gd name="T18" fmla="*/ 548 w 590"/>
                      <a:gd name="T19" fmla="*/ 72 h 408"/>
                      <a:gd name="T20" fmla="*/ 573 w 590"/>
                      <a:gd name="T21" fmla="*/ 64 h 408"/>
                      <a:gd name="T22" fmla="*/ 582 w 590"/>
                      <a:gd name="T23" fmla="*/ 48 h 408"/>
                      <a:gd name="T24" fmla="*/ 582 w 590"/>
                      <a:gd name="T25" fmla="*/ 32 h 408"/>
                      <a:gd name="T26" fmla="*/ 582 w 590"/>
                      <a:gd name="T27" fmla="*/ 16 h 408"/>
                      <a:gd name="T28" fmla="*/ 531 w 590"/>
                      <a:gd name="T29" fmla="*/ 16 h 408"/>
                      <a:gd name="T30" fmla="*/ 523 w 590"/>
                      <a:gd name="T31" fmla="*/ 0 h 408"/>
                      <a:gd name="T32" fmla="*/ 481 w 590"/>
                      <a:gd name="T33" fmla="*/ 8 h 408"/>
                      <a:gd name="T34" fmla="*/ 455 w 590"/>
                      <a:gd name="T35" fmla="*/ 0 h 408"/>
                      <a:gd name="T36" fmla="*/ 413 w 590"/>
                      <a:gd name="T37" fmla="*/ 8 h 408"/>
                      <a:gd name="T38" fmla="*/ 363 w 590"/>
                      <a:gd name="T39" fmla="*/ 24 h 408"/>
                      <a:gd name="T40" fmla="*/ 321 w 590"/>
                      <a:gd name="T41" fmla="*/ 80 h 408"/>
                      <a:gd name="T42" fmla="*/ 270 w 590"/>
                      <a:gd name="T43" fmla="*/ 88 h 408"/>
                      <a:gd name="T44" fmla="*/ 219 w 590"/>
                      <a:gd name="T45" fmla="*/ 88 h 408"/>
                      <a:gd name="T46" fmla="*/ 194 w 590"/>
                      <a:gd name="T47" fmla="*/ 88 h 408"/>
                      <a:gd name="T48" fmla="*/ 169 w 590"/>
                      <a:gd name="T49" fmla="*/ 112 h 408"/>
                      <a:gd name="T50" fmla="*/ 76 w 590"/>
                      <a:gd name="T51" fmla="*/ 112 h 408"/>
                      <a:gd name="T52" fmla="*/ 43 w 590"/>
                      <a:gd name="T53" fmla="*/ 104 h 408"/>
                      <a:gd name="T54" fmla="*/ 43 w 590"/>
                      <a:gd name="T55" fmla="*/ 80 h 408"/>
                      <a:gd name="T56" fmla="*/ 9 w 590"/>
                      <a:gd name="T57" fmla="*/ 64 h 408"/>
                      <a:gd name="T58" fmla="*/ 0 w 590"/>
                      <a:gd name="T59" fmla="*/ 88 h 408"/>
                      <a:gd name="T60" fmla="*/ 9 w 590"/>
                      <a:gd name="T61" fmla="*/ 120 h 408"/>
                      <a:gd name="T62" fmla="*/ 26 w 590"/>
                      <a:gd name="T63" fmla="*/ 152 h 408"/>
                      <a:gd name="T64" fmla="*/ 68 w 590"/>
                      <a:gd name="T65" fmla="*/ 184 h 408"/>
                      <a:gd name="T66" fmla="*/ 51 w 590"/>
                      <a:gd name="T67" fmla="*/ 224 h 408"/>
                      <a:gd name="T68" fmla="*/ 34 w 590"/>
                      <a:gd name="T69" fmla="*/ 232 h 408"/>
                      <a:gd name="T70" fmla="*/ 34 w 590"/>
                      <a:gd name="T71" fmla="*/ 264 h 408"/>
                      <a:gd name="T72" fmla="*/ 51 w 590"/>
                      <a:gd name="T73" fmla="*/ 272 h 408"/>
                      <a:gd name="T74" fmla="*/ 43 w 590"/>
                      <a:gd name="T75" fmla="*/ 304 h 408"/>
                      <a:gd name="T76" fmla="*/ 51 w 590"/>
                      <a:gd name="T77" fmla="*/ 320 h 408"/>
                      <a:gd name="T78" fmla="*/ 93 w 590"/>
                      <a:gd name="T79" fmla="*/ 336 h 408"/>
                      <a:gd name="T80" fmla="*/ 110 w 590"/>
                      <a:gd name="T81" fmla="*/ 368 h 408"/>
                      <a:gd name="T82" fmla="*/ 110 w 590"/>
                      <a:gd name="T83" fmla="*/ 408 h 408"/>
                      <a:gd name="T84" fmla="*/ 110 w 590"/>
                      <a:gd name="T85" fmla="*/ 400 h 408"/>
                      <a:gd name="T86" fmla="*/ 152 w 590"/>
                      <a:gd name="T87" fmla="*/ 400 h 408"/>
                      <a:gd name="T88" fmla="*/ 194 w 590"/>
                      <a:gd name="T89" fmla="*/ 384 h 408"/>
                      <a:gd name="T90" fmla="*/ 245 w 590"/>
                      <a:gd name="T91" fmla="*/ 352 h 408"/>
                      <a:gd name="T92" fmla="*/ 278 w 590"/>
                      <a:gd name="T93" fmla="*/ 368 h 408"/>
                      <a:gd name="T94" fmla="*/ 312 w 590"/>
                      <a:gd name="T95" fmla="*/ 368 h 408"/>
                      <a:gd name="T96" fmla="*/ 337 w 590"/>
                      <a:gd name="T97" fmla="*/ 368 h 408"/>
                      <a:gd name="T98" fmla="*/ 396 w 590"/>
                      <a:gd name="T99" fmla="*/ 352 h 408"/>
                      <a:gd name="T100" fmla="*/ 430 w 590"/>
                      <a:gd name="T101" fmla="*/ 336 h 408"/>
                      <a:gd name="T102" fmla="*/ 422 w 590"/>
                      <a:gd name="T103" fmla="*/ 296 h 408"/>
                      <a:gd name="T104" fmla="*/ 447 w 590"/>
                      <a:gd name="T105" fmla="*/ 296 h 408"/>
                      <a:gd name="T106" fmla="*/ 447 w 590"/>
                      <a:gd name="T107" fmla="*/ 296 h 408"/>
                      <a:gd name="T108" fmla="*/ 455 w 590"/>
                      <a:gd name="T109" fmla="*/ 280 h 408"/>
                      <a:gd name="T110" fmla="*/ 455 w 590"/>
                      <a:gd name="T111" fmla="*/ 256 h 408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590" h="408">
                        <a:moveTo>
                          <a:pt x="455" y="256"/>
                        </a:moveTo>
                        <a:lnTo>
                          <a:pt x="489" y="248"/>
                        </a:lnTo>
                        <a:lnTo>
                          <a:pt x="514" y="232"/>
                        </a:lnTo>
                        <a:lnTo>
                          <a:pt x="565" y="240"/>
                        </a:lnTo>
                        <a:lnTo>
                          <a:pt x="590" y="232"/>
                        </a:lnTo>
                        <a:lnTo>
                          <a:pt x="565" y="200"/>
                        </a:lnTo>
                        <a:lnTo>
                          <a:pt x="523" y="176"/>
                        </a:lnTo>
                        <a:lnTo>
                          <a:pt x="548" y="144"/>
                        </a:lnTo>
                        <a:lnTo>
                          <a:pt x="548" y="104"/>
                        </a:lnTo>
                        <a:lnTo>
                          <a:pt x="548" y="72"/>
                        </a:lnTo>
                        <a:lnTo>
                          <a:pt x="573" y="64"/>
                        </a:lnTo>
                        <a:lnTo>
                          <a:pt x="582" y="48"/>
                        </a:lnTo>
                        <a:lnTo>
                          <a:pt x="582" y="32"/>
                        </a:lnTo>
                        <a:lnTo>
                          <a:pt x="582" y="16"/>
                        </a:lnTo>
                        <a:lnTo>
                          <a:pt x="531" y="16"/>
                        </a:lnTo>
                        <a:lnTo>
                          <a:pt x="523" y="0"/>
                        </a:lnTo>
                        <a:lnTo>
                          <a:pt x="481" y="8"/>
                        </a:lnTo>
                        <a:lnTo>
                          <a:pt x="455" y="0"/>
                        </a:lnTo>
                        <a:lnTo>
                          <a:pt x="413" y="8"/>
                        </a:lnTo>
                        <a:lnTo>
                          <a:pt x="363" y="24"/>
                        </a:lnTo>
                        <a:lnTo>
                          <a:pt x="321" y="80"/>
                        </a:lnTo>
                        <a:lnTo>
                          <a:pt x="270" y="88"/>
                        </a:lnTo>
                        <a:lnTo>
                          <a:pt x="219" y="88"/>
                        </a:lnTo>
                        <a:lnTo>
                          <a:pt x="194" y="88"/>
                        </a:lnTo>
                        <a:lnTo>
                          <a:pt x="169" y="112"/>
                        </a:lnTo>
                        <a:lnTo>
                          <a:pt x="76" y="112"/>
                        </a:lnTo>
                        <a:lnTo>
                          <a:pt x="43" y="104"/>
                        </a:lnTo>
                        <a:lnTo>
                          <a:pt x="43" y="80"/>
                        </a:lnTo>
                        <a:lnTo>
                          <a:pt x="9" y="64"/>
                        </a:lnTo>
                        <a:lnTo>
                          <a:pt x="0" y="88"/>
                        </a:lnTo>
                        <a:lnTo>
                          <a:pt x="9" y="120"/>
                        </a:lnTo>
                        <a:lnTo>
                          <a:pt x="26" y="152"/>
                        </a:lnTo>
                        <a:lnTo>
                          <a:pt x="68" y="184"/>
                        </a:lnTo>
                        <a:lnTo>
                          <a:pt x="51" y="224"/>
                        </a:lnTo>
                        <a:lnTo>
                          <a:pt x="34" y="232"/>
                        </a:lnTo>
                        <a:lnTo>
                          <a:pt x="34" y="264"/>
                        </a:lnTo>
                        <a:lnTo>
                          <a:pt x="51" y="272"/>
                        </a:lnTo>
                        <a:lnTo>
                          <a:pt x="43" y="304"/>
                        </a:lnTo>
                        <a:lnTo>
                          <a:pt x="51" y="320"/>
                        </a:lnTo>
                        <a:lnTo>
                          <a:pt x="93" y="336"/>
                        </a:lnTo>
                        <a:lnTo>
                          <a:pt x="110" y="368"/>
                        </a:lnTo>
                        <a:lnTo>
                          <a:pt x="110" y="408"/>
                        </a:lnTo>
                        <a:lnTo>
                          <a:pt x="110" y="400"/>
                        </a:lnTo>
                        <a:lnTo>
                          <a:pt x="152" y="400"/>
                        </a:lnTo>
                        <a:lnTo>
                          <a:pt x="194" y="384"/>
                        </a:lnTo>
                        <a:lnTo>
                          <a:pt x="245" y="352"/>
                        </a:lnTo>
                        <a:lnTo>
                          <a:pt x="278" y="368"/>
                        </a:lnTo>
                        <a:lnTo>
                          <a:pt x="312" y="368"/>
                        </a:lnTo>
                        <a:lnTo>
                          <a:pt x="337" y="368"/>
                        </a:lnTo>
                        <a:lnTo>
                          <a:pt x="396" y="352"/>
                        </a:lnTo>
                        <a:lnTo>
                          <a:pt x="430" y="336"/>
                        </a:lnTo>
                        <a:lnTo>
                          <a:pt x="422" y="296"/>
                        </a:lnTo>
                        <a:lnTo>
                          <a:pt x="447" y="296"/>
                        </a:lnTo>
                        <a:lnTo>
                          <a:pt x="455" y="280"/>
                        </a:lnTo>
                        <a:lnTo>
                          <a:pt x="455" y="25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1" name="Freeform 80"/>
                  <p:cNvSpPr>
                    <a:spLocks/>
                  </p:cNvSpPr>
                  <p:nvPr/>
                </p:nvSpPr>
                <p:spPr bwMode="auto">
                  <a:xfrm>
                    <a:off x="7611684" y="4072274"/>
                    <a:ext cx="1230018" cy="790226"/>
                  </a:xfrm>
                  <a:custGeom>
                    <a:avLst/>
                    <a:gdLst>
                      <a:gd name="T0" fmla="*/ 784 w 893"/>
                      <a:gd name="T1" fmla="*/ 312 h 592"/>
                      <a:gd name="T2" fmla="*/ 725 w 893"/>
                      <a:gd name="T3" fmla="*/ 280 h 592"/>
                      <a:gd name="T4" fmla="*/ 708 w 893"/>
                      <a:gd name="T5" fmla="*/ 208 h 592"/>
                      <a:gd name="T6" fmla="*/ 708 w 893"/>
                      <a:gd name="T7" fmla="*/ 168 h 592"/>
                      <a:gd name="T8" fmla="*/ 666 w 893"/>
                      <a:gd name="T9" fmla="*/ 120 h 592"/>
                      <a:gd name="T10" fmla="*/ 632 w 893"/>
                      <a:gd name="T11" fmla="*/ 96 h 592"/>
                      <a:gd name="T12" fmla="*/ 581 w 893"/>
                      <a:gd name="T13" fmla="*/ 56 h 592"/>
                      <a:gd name="T14" fmla="*/ 548 w 893"/>
                      <a:gd name="T15" fmla="*/ 16 h 592"/>
                      <a:gd name="T16" fmla="*/ 506 w 893"/>
                      <a:gd name="T17" fmla="*/ 0 h 592"/>
                      <a:gd name="T18" fmla="*/ 472 w 893"/>
                      <a:gd name="T19" fmla="*/ 48 h 592"/>
                      <a:gd name="T20" fmla="*/ 396 w 893"/>
                      <a:gd name="T21" fmla="*/ 72 h 592"/>
                      <a:gd name="T22" fmla="*/ 371 w 893"/>
                      <a:gd name="T23" fmla="*/ 96 h 592"/>
                      <a:gd name="T24" fmla="*/ 337 w 893"/>
                      <a:gd name="T25" fmla="*/ 80 h 592"/>
                      <a:gd name="T26" fmla="*/ 287 w 893"/>
                      <a:gd name="T27" fmla="*/ 88 h 592"/>
                      <a:gd name="T28" fmla="*/ 253 w 893"/>
                      <a:gd name="T29" fmla="*/ 88 h 592"/>
                      <a:gd name="T30" fmla="*/ 219 w 893"/>
                      <a:gd name="T31" fmla="*/ 80 h 592"/>
                      <a:gd name="T32" fmla="*/ 185 w 893"/>
                      <a:gd name="T33" fmla="*/ 104 h 592"/>
                      <a:gd name="T34" fmla="*/ 160 w 893"/>
                      <a:gd name="T35" fmla="*/ 128 h 592"/>
                      <a:gd name="T36" fmla="*/ 135 w 893"/>
                      <a:gd name="T37" fmla="*/ 168 h 592"/>
                      <a:gd name="T38" fmla="*/ 110 w 893"/>
                      <a:gd name="T39" fmla="*/ 224 h 592"/>
                      <a:gd name="T40" fmla="*/ 84 w 893"/>
                      <a:gd name="T41" fmla="*/ 256 h 592"/>
                      <a:gd name="T42" fmla="*/ 76 w 893"/>
                      <a:gd name="T43" fmla="*/ 280 h 592"/>
                      <a:gd name="T44" fmla="*/ 67 w 893"/>
                      <a:gd name="T45" fmla="*/ 320 h 592"/>
                      <a:gd name="T46" fmla="*/ 51 w 893"/>
                      <a:gd name="T47" fmla="*/ 328 h 592"/>
                      <a:gd name="T48" fmla="*/ 25 w 893"/>
                      <a:gd name="T49" fmla="*/ 344 h 592"/>
                      <a:gd name="T50" fmla="*/ 0 w 893"/>
                      <a:gd name="T51" fmla="*/ 352 h 592"/>
                      <a:gd name="T52" fmla="*/ 17 w 893"/>
                      <a:gd name="T53" fmla="*/ 368 h 592"/>
                      <a:gd name="T54" fmla="*/ 51 w 893"/>
                      <a:gd name="T55" fmla="*/ 392 h 592"/>
                      <a:gd name="T56" fmla="*/ 59 w 893"/>
                      <a:gd name="T57" fmla="*/ 416 h 592"/>
                      <a:gd name="T58" fmla="*/ 93 w 893"/>
                      <a:gd name="T59" fmla="*/ 440 h 592"/>
                      <a:gd name="T60" fmla="*/ 135 w 893"/>
                      <a:gd name="T61" fmla="*/ 456 h 592"/>
                      <a:gd name="T62" fmla="*/ 118 w 893"/>
                      <a:gd name="T63" fmla="*/ 488 h 592"/>
                      <a:gd name="T64" fmla="*/ 160 w 893"/>
                      <a:gd name="T65" fmla="*/ 496 h 592"/>
                      <a:gd name="T66" fmla="*/ 202 w 893"/>
                      <a:gd name="T67" fmla="*/ 512 h 592"/>
                      <a:gd name="T68" fmla="*/ 244 w 893"/>
                      <a:gd name="T69" fmla="*/ 488 h 592"/>
                      <a:gd name="T70" fmla="*/ 244 w 893"/>
                      <a:gd name="T71" fmla="*/ 528 h 592"/>
                      <a:gd name="T72" fmla="*/ 261 w 893"/>
                      <a:gd name="T73" fmla="*/ 536 h 592"/>
                      <a:gd name="T74" fmla="*/ 253 w 893"/>
                      <a:gd name="T75" fmla="*/ 544 h 592"/>
                      <a:gd name="T76" fmla="*/ 287 w 893"/>
                      <a:gd name="T77" fmla="*/ 560 h 592"/>
                      <a:gd name="T78" fmla="*/ 287 w 893"/>
                      <a:gd name="T79" fmla="*/ 584 h 592"/>
                      <a:gd name="T80" fmla="*/ 320 w 893"/>
                      <a:gd name="T81" fmla="*/ 592 h 592"/>
                      <a:gd name="T82" fmla="*/ 413 w 893"/>
                      <a:gd name="T83" fmla="*/ 592 h 592"/>
                      <a:gd name="T84" fmla="*/ 438 w 893"/>
                      <a:gd name="T85" fmla="*/ 568 h 592"/>
                      <a:gd name="T86" fmla="*/ 463 w 893"/>
                      <a:gd name="T87" fmla="*/ 568 h 592"/>
                      <a:gd name="T88" fmla="*/ 514 w 893"/>
                      <a:gd name="T89" fmla="*/ 568 h 592"/>
                      <a:gd name="T90" fmla="*/ 565 w 893"/>
                      <a:gd name="T91" fmla="*/ 560 h 592"/>
                      <a:gd name="T92" fmla="*/ 607 w 893"/>
                      <a:gd name="T93" fmla="*/ 504 h 592"/>
                      <a:gd name="T94" fmla="*/ 657 w 893"/>
                      <a:gd name="T95" fmla="*/ 488 h 592"/>
                      <a:gd name="T96" fmla="*/ 699 w 893"/>
                      <a:gd name="T97" fmla="*/ 480 h 592"/>
                      <a:gd name="T98" fmla="*/ 725 w 893"/>
                      <a:gd name="T99" fmla="*/ 488 h 592"/>
                      <a:gd name="T100" fmla="*/ 767 w 893"/>
                      <a:gd name="T101" fmla="*/ 480 h 592"/>
                      <a:gd name="T102" fmla="*/ 775 w 893"/>
                      <a:gd name="T103" fmla="*/ 496 h 592"/>
                      <a:gd name="T104" fmla="*/ 826 w 893"/>
                      <a:gd name="T105" fmla="*/ 496 h 592"/>
                      <a:gd name="T106" fmla="*/ 834 w 893"/>
                      <a:gd name="T107" fmla="*/ 416 h 592"/>
                      <a:gd name="T108" fmla="*/ 851 w 893"/>
                      <a:gd name="T109" fmla="*/ 376 h 592"/>
                      <a:gd name="T110" fmla="*/ 885 w 893"/>
                      <a:gd name="T111" fmla="*/ 336 h 592"/>
                      <a:gd name="T112" fmla="*/ 893 w 893"/>
                      <a:gd name="T113" fmla="*/ 312 h 592"/>
                      <a:gd name="T114" fmla="*/ 876 w 893"/>
                      <a:gd name="T115" fmla="*/ 288 h 592"/>
                      <a:gd name="T116" fmla="*/ 834 w 893"/>
                      <a:gd name="T117" fmla="*/ 288 h 592"/>
                      <a:gd name="T118" fmla="*/ 784 w 893"/>
                      <a:gd name="T119" fmla="*/ 312 h 59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893" h="592">
                        <a:moveTo>
                          <a:pt x="784" y="312"/>
                        </a:moveTo>
                        <a:lnTo>
                          <a:pt x="725" y="280"/>
                        </a:lnTo>
                        <a:lnTo>
                          <a:pt x="708" y="208"/>
                        </a:lnTo>
                        <a:lnTo>
                          <a:pt x="708" y="168"/>
                        </a:lnTo>
                        <a:lnTo>
                          <a:pt x="666" y="120"/>
                        </a:lnTo>
                        <a:lnTo>
                          <a:pt x="632" y="96"/>
                        </a:lnTo>
                        <a:lnTo>
                          <a:pt x="581" y="56"/>
                        </a:lnTo>
                        <a:lnTo>
                          <a:pt x="548" y="16"/>
                        </a:lnTo>
                        <a:lnTo>
                          <a:pt x="506" y="0"/>
                        </a:lnTo>
                        <a:lnTo>
                          <a:pt x="472" y="48"/>
                        </a:lnTo>
                        <a:lnTo>
                          <a:pt x="396" y="72"/>
                        </a:lnTo>
                        <a:lnTo>
                          <a:pt x="371" y="96"/>
                        </a:lnTo>
                        <a:lnTo>
                          <a:pt x="337" y="80"/>
                        </a:lnTo>
                        <a:lnTo>
                          <a:pt x="287" y="88"/>
                        </a:lnTo>
                        <a:lnTo>
                          <a:pt x="253" y="88"/>
                        </a:lnTo>
                        <a:lnTo>
                          <a:pt x="219" y="80"/>
                        </a:lnTo>
                        <a:lnTo>
                          <a:pt x="185" y="104"/>
                        </a:lnTo>
                        <a:lnTo>
                          <a:pt x="160" y="128"/>
                        </a:lnTo>
                        <a:lnTo>
                          <a:pt x="135" y="168"/>
                        </a:lnTo>
                        <a:lnTo>
                          <a:pt x="110" y="224"/>
                        </a:lnTo>
                        <a:lnTo>
                          <a:pt x="84" y="256"/>
                        </a:lnTo>
                        <a:lnTo>
                          <a:pt x="76" y="280"/>
                        </a:lnTo>
                        <a:lnTo>
                          <a:pt x="67" y="320"/>
                        </a:lnTo>
                        <a:lnTo>
                          <a:pt x="51" y="328"/>
                        </a:lnTo>
                        <a:lnTo>
                          <a:pt x="25" y="344"/>
                        </a:lnTo>
                        <a:lnTo>
                          <a:pt x="0" y="352"/>
                        </a:lnTo>
                        <a:lnTo>
                          <a:pt x="17" y="368"/>
                        </a:lnTo>
                        <a:lnTo>
                          <a:pt x="51" y="392"/>
                        </a:lnTo>
                        <a:lnTo>
                          <a:pt x="59" y="416"/>
                        </a:lnTo>
                        <a:lnTo>
                          <a:pt x="93" y="440"/>
                        </a:lnTo>
                        <a:lnTo>
                          <a:pt x="135" y="456"/>
                        </a:lnTo>
                        <a:lnTo>
                          <a:pt x="118" y="488"/>
                        </a:lnTo>
                        <a:lnTo>
                          <a:pt x="160" y="496"/>
                        </a:lnTo>
                        <a:lnTo>
                          <a:pt x="202" y="512"/>
                        </a:lnTo>
                        <a:lnTo>
                          <a:pt x="244" y="488"/>
                        </a:lnTo>
                        <a:lnTo>
                          <a:pt x="244" y="528"/>
                        </a:lnTo>
                        <a:lnTo>
                          <a:pt x="261" y="536"/>
                        </a:lnTo>
                        <a:lnTo>
                          <a:pt x="253" y="544"/>
                        </a:lnTo>
                        <a:lnTo>
                          <a:pt x="287" y="560"/>
                        </a:lnTo>
                        <a:lnTo>
                          <a:pt x="287" y="584"/>
                        </a:lnTo>
                        <a:lnTo>
                          <a:pt x="320" y="592"/>
                        </a:lnTo>
                        <a:lnTo>
                          <a:pt x="413" y="592"/>
                        </a:lnTo>
                        <a:lnTo>
                          <a:pt x="438" y="568"/>
                        </a:lnTo>
                        <a:lnTo>
                          <a:pt x="463" y="568"/>
                        </a:lnTo>
                        <a:lnTo>
                          <a:pt x="514" y="568"/>
                        </a:lnTo>
                        <a:lnTo>
                          <a:pt x="565" y="560"/>
                        </a:lnTo>
                        <a:lnTo>
                          <a:pt x="607" y="504"/>
                        </a:lnTo>
                        <a:lnTo>
                          <a:pt x="657" y="488"/>
                        </a:lnTo>
                        <a:lnTo>
                          <a:pt x="699" y="480"/>
                        </a:lnTo>
                        <a:lnTo>
                          <a:pt x="725" y="488"/>
                        </a:lnTo>
                        <a:lnTo>
                          <a:pt x="767" y="480"/>
                        </a:lnTo>
                        <a:lnTo>
                          <a:pt x="775" y="496"/>
                        </a:lnTo>
                        <a:lnTo>
                          <a:pt x="826" y="496"/>
                        </a:lnTo>
                        <a:lnTo>
                          <a:pt x="834" y="416"/>
                        </a:lnTo>
                        <a:lnTo>
                          <a:pt x="851" y="376"/>
                        </a:lnTo>
                        <a:lnTo>
                          <a:pt x="885" y="336"/>
                        </a:lnTo>
                        <a:lnTo>
                          <a:pt x="893" y="312"/>
                        </a:lnTo>
                        <a:lnTo>
                          <a:pt x="876" y="288"/>
                        </a:lnTo>
                        <a:lnTo>
                          <a:pt x="834" y="288"/>
                        </a:lnTo>
                        <a:lnTo>
                          <a:pt x="784" y="31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2" name="Freeform 81"/>
                  <p:cNvSpPr>
                    <a:spLocks/>
                  </p:cNvSpPr>
                  <p:nvPr/>
                </p:nvSpPr>
                <p:spPr bwMode="auto">
                  <a:xfrm>
                    <a:off x="8319668" y="4018881"/>
                    <a:ext cx="487599" cy="448506"/>
                  </a:xfrm>
                  <a:custGeom>
                    <a:avLst/>
                    <a:gdLst>
                      <a:gd name="T0" fmla="*/ 270 w 354"/>
                      <a:gd name="T1" fmla="*/ 248 h 336"/>
                      <a:gd name="T2" fmla="*/ 253 w 354"/>
                      <a:gd name="T3" fmla="*/ 224 h 336"/>
                      <a:gd name="T4" fmla="*/ 278 w 354"/>
                      <a:gd name="T5" fmla="*/ 200 h 336"/>
                      <a:gd name="T6" fmla="*/ 354 w 354"/>
                      <a:gd name="T7" fmla="*/ 184 h 336"/>
                      <a:gd name="T8" fmla="*/ 337 w 354"/>
                      <a:gd name="T9" fmla="*/ 152 h 336"/>
                      <a:gd name="T10" fmla="*/ 303 w 354"/>
                      <a:gd name="T11" fmla="*/ 120 h 336"/>
                      <a:gd name="T12" fmla="*/ 287 w 354"/>
                      <a:gd name="T13" fmla="*/ 88 h 336"/>
                      <a:gd name="T14" fmla="*/ 236 w 354"/>
                      <a:gd name="T15" fmla="*/ 72 h 336"/>
                      <a:gd name="T16" fmla="*/ 211 w 354"/>
                      <a:gd name="T17" fmla="*/ 24 h 336"/>
                      <a:gd name="T18" fmla="*/ 152 w 354"/>
                      <a:gd name="T19" fmla="*/ 24 h 336"/>
                      <a:gd name="T20" fmla="*/ 84 w 354"/>
                      <a:gd name="T21" fmla="*/ 0 h 336"/>
                      <a:gd name="T22" fmla="*/ 59 w 354"/>
                      <a:gd name="T23" fmla="*/ 24 h 336"/>
                      <a:gd name="T24" fmla="*/ 8 w 354"/>
                      <a:gd name="T25" fmla="*/ 32 h 336"/>
                      <a:gd name="T26" fmla="*/ 0 w 354"/>
                      <a:gd name="T27" fmla="*/ 40 h 336"/>
                      <a:gd name="T28" fmla="*/ 34 w 354"/>
                      <a:gd name="T29" fmla="*/ 56 h 336"/>
                      <a:gd name="T30" fmla="*/ 67 w 354"/>
                      <a:gd name="T31" fmla="*/ 96 h 336"/>
                      <a:gd name="T32" fmla="*/ 118 w 354"/>
                      <a:gd name="T33" fmla="*/ 136 h 336"/>
                      <a:gd name="T34" fmla="*/ 152 w 354"/>
                      <a:gd name="T35" fmla="*/ 160 h 336"/>
                      <a:gd name="T36" fmla="*/ 194 w 354"/>
                      <a:gd name="T37" fmla="*/ 208 h 336"/>
                      <a:gd name="T38" fmla="*/ 194 w 354"/>
                      <a:gd name="T39" fmla="*/ 248 h 336"/>
                      <a:gd name="T40" fmla="*/ 211 w 354"/>
                      <a:gd name="T41" fmla="*/ 320 h 336"/>
                      <a:gd name="T42" fmla="*/ 236 w 354"/>
                      <a:gd name="T43" fmla="*/ 336 h 336"/>
                      <a:gd name="T44" fmla="*/ 253 w 354"/>
                      <a:gd name="T45" fmla="*/ 312 h 336"/>
                      <a:gd name="T46" fmla="*/ 270 w 354"/>
                      <a:gd name="T47" fmla="*/ 248 h 3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54" h="336">
                        <a:moveTo>
                          <a:pt x="270" y="248"/>
                        </a:moveTo>
                        <a:lnTo>
                          <a:pt x="253" y="224"/>
                        </a:lnTo>
                        <a:lnTo>
                          <a:pt x="278" y="200"/>
                        </a:lnTo>
                        <a:lnTo>
                          <a:pt x="354" y="184"/>
                        </a:lnTo>
                        <a:lnTo>
                          <a:pt x="337" y="152"/>
                        </a:lnTo>
                        <a:lnTo>
                          <a:pt x="303" y="120"/>
                        </a:lnTo>
                        <a:lnTo>
                          <a:pt x="287" y="88"/>
                        </a:lnTo>
                        <a:lnTo>
                          <a:pt x="236" y="72"/>
                        </a:lnTo>
                        <a:lnTo>
                          <a:pt x="211" y="24"/>
                        </a:lnTo>
                        <a:lnTo>
                          <a:pt x="152" y="24"/>
                        </a:lnTo>
                        <a:lnTo>
                          <a:pt x="84" y="0"/>
                        </a:lnTo>
                        <a:lnTo>
                          <a:pt x="59" y="24"/>
                        </a:lnTo>
                        <a:lnTo>
                          <a:pt x="8" y="32"/>
                        </a:lnTo>
                        <a:lnTo>
                          <a:pt x="0" y="40"/>
                        </a:lnTo>
                        <a:lnTo>
                          <a:pt x="34" y="56"/>
                        </a:lnTo>
                        <a:lnTo>
                          <a:pt x="67" y="96"/>
                        </a:lnTo>
                        <a:lnTo>
                          <a:pt x="118" y="136"/>
                        </a:lnTo>
                        <a:lnTo>
                          <a:pt x="152" y="160"/>
                        </a:lnTo>
                        <a:lnTo>
                          <a:pt x="194" y="208"/>
                        </a:lnTo>
                        <a:lnTo>
                          <a:pt x="194" y="248"/>
                        </a:lnTo>
                        <a:lnTo>
                          <a:pt x="211" y="320"/>
                        </a:lnTo>
                        <a:lnTo>
                          <a:pt x="236" y="336"/>
                        </a:lnTo>
                        <a:lnTo>
                          <a:pt x="253" y="312"/>
                        </a:lnTo>
                        <a:lnTo>
                          <a:pt x="270" y="248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3" name="Freeform 82"/>
                  <p:cNvSpPr>
                    <a:spLocks/>
                  </p:cNvSpPr>
                  <p:nvPr/>
                </p:nvSpPr>
                <p:spPr bwMode="auto">
                  <a:xfrm>
                    <a:off x="7611684" y="4072274"/>
                    <a:ext cx="1230018" cy="790226"/>
                  </a:xfrm>
                  <a:custGeom>
                    <a:avLst/>
                    <a:gdLst>
                      <a:gd name="T0" fmla="*/ 784 w 893"/>
                      <a:gd name="T1" fmla="*/ 312 h 592"/>
                      <a:gd name="T2" fmla="*/ 725 w 893"/>
                      <a:gd name="T3" fmla="*/ 280 h 592"/>
                      <a:gd name="T4" fmla="*/ 708 w 893"/>
                      <a:gd name="T5" fmla="*/ 208 h 592"/>
                      <a:gd name="T6" fmla="*/ 708 w 893"/>
                      <a:gd name="T7" fmla="*/ 168 h 592"/>
                      <a:gd name="T8" fmla="*/ 666 w 893"/>
                      <a:gd name="T9" fmla="*/ 120 h 592"/>
                      <a:gd name="T10" fmla="*/ 632 w 893"/>
                      <a:gd name="T11" fmla="*/ 96 h 592"/>
                      <a:gd name="T12" fmla="*/ 581 w 893"/>
                      <a:gd name="T13" fmla="*/ 56 h 592"/>
                      <a:gd name="T14" fmla="*/ 548 w 893"/>
                      <a:gd name="T15" fmla="*/ 16 h 592"/>
                      <a:gd name="T16" fmla="*/ 506 w 893"/>
                      <a:gd name="T17" fmla="*/ 0 h 592"/>
                      <a:gd name="T18" fmla="*/ 472 w 893"/>
                      <a:gd name="T19" fmla="*/ 48 h 592"/>
                      <a:gd name="T20" fmla="*/ 396 w 893"/>
                      <a:gd name="T21" fmla="*/ 72 h 592"/>
                      <a:gd name="T22" fmla="*/ 371 w 893"/>
                      <a:gd name="T23" fmla="*/ 96 h 592"/>
                      <a:gd name="T24" fmla="*/ 337 w 893"/>
                      <a:gd name="T25" fmla="*/ 80 h 592"/>
                      <a:gd name="T26" fmla="*/ 287 w 893"/>
                      <a:gd name="T27" fmla="*/ 88 h 592"/>
                      <a:gd name="T28" fmla="*/ 253 w 893"/>
                      <a:gd name="T29" fmla="*/ 88 h 592"/>
                      <a:gd name="T30" fmla="*/ 219 w 893"/>
                      <a:gd name="T31" fmla="*/ 80 h 592"/>
                      <a:gd name="T32" fmla="*/ 185 w 893"/>
                      <a:gd name="T33" fmla="*/ 104 h 592"/>
                      <a:gd name="T34" fmla="*/ 185 w 893"/>
                      <a:gd name="T35" fmla="*/ 104 h 592"/>
                      <a:gd name="T36" fmla="*/ 160 w 893"/>
                      <a:gd name="T37" fmla="*/ 128 h 592"/>
                      <a:gd name="T38" fmla="*/ 135 w 893"/>
                      <a:gd name="T39" fmla="*/ 168 h 592"/>
                      <a:gd name="T40" fmla="*/ 110 w 893"/>
                      <a:gd name="T41" fmla="*/ 224 h 592"/>
                      <a:gd name="T42" fmla="*/ 84 w 893"/>
                      <a:gd name="T43" fmla="*/ 256 h 592"/>
                      <a:gd name="T44" fmla="*/ 76 w 893"/>
                      <a:gd name="T45" fmla="*/ 280 h 592"/>
                      <a:gd name="T46" fmla="*/ 67 w 893"/>
                      <a:gd name="T47" fmla="*/ 320 h 592"/>
                      <a:gd name="T48" fmla="*/ 51 w 893"/>
                      <a:gd name="T49" fmla="*/ 328 h 592"/>
                      <a:gd name="T50" fmla="*/ 25 w 893"/>
                      <a:gd name="T51" fmla="*/ 344 h 592"/>
                      <a:gd name="T52" fmla="*/ 0 w 893"/>
                      <a:gd name="T53" fmla="*/ 352 h 592"/>
                      <a:gd name="T54" fmla="*/ 17 w 893"/>
                      <a:gd name="T55" fmla="*/ 368 h 592"/>
                      <a:gd name="T56" fmla="*/ 51 w 893"/>
                      <a:gd name="T57" fmla="*/ 392 h 592"/>
                      <a:gd name="T58" fmla="*/ 59 w 893"/>
                      <a:gd name="T59" fmla="*/ 416 h 592"/>
                      <a:gd name="T60" fmla="*/ 93 w 893"/>
                      <a:gd name="T61" fmla="*/ 440 h 592"/>
                      <a:gd name="T62" fmla="*/ 135 w 893"/>
                      <a:gd name="T63" fmla="*/ 456 h 592"/>
                      <a:gd name="T64" fmla="*/ 118 w 893"/>
                      <a:gd name="T65" fmla="*/ 488 h 592"/>
                      <a:gd name="T66" fmla="*/ 160 w 893"/>
                      <a:gd name="T67" fmla="*/ 496 h 592"/>
                      <a:gd name="T68" fmla="*/ 202 w 893"/>
                      <a:gd name="T69" fmla="*/ 512 h 592"/>
                      <a:gd name="T70" fmla="*/ 244 w 893"/>
                      <a:gd name="T71" fmla="*/ 488 h 592"/>
                      <a:gd name="T72" fmla="*/ 244 w 893"/>
                      <a:gd name="T73" fmla="*/ 528 h 592"/>
                      <a:gd name="T74" fmla="*/ 261 w 893"/>
                      <a:gd name="T75" fmla="*/ 536 h 592"/>
                      <a:gd name="T76" fmla="*/ 253 w 893"/>
                      <a:gd name="T77" fmla="*/ 544 h 592"/>
                      <a:gd name="T78" fmla="*/ 287 w 893"/>
                      <a:gd name="T79" fmla="*/ 560 h 592"/>
                      <a:gd name="T80" fmla="*/ 287 w 893"/>
                      <a:gd name="T81" fmla="*/ 584 h 592"/>
                      <a:gd name="T82" fmla="*/ 320 w 893"/>
                      <a:gd name="T83" fmla="*/ 592 h 592"/>
                      <a:gd name="T84" fmla="*/ 413 w 893"/>
                      <a:gd name="T85" fmla="*/ 592 h 592"/>
                      <a:gd name="T86" fmla="*/ 438 w 893"/>
                      <a:gd name="T87" fmla="*/ 568 h 592"/>
                      <a:gd name="T88" fmla="*/ 463 w 893"/>
                      <a:gd name="T89" fmla="*/ 568 h 592"/>
                      <a:gd name="T90" fmla="*/ 514 w 893"/>
                      <a:gd name="T91" fmla="*/ 568 h 592"/>
                      <a:gd name="T92" fmla="*/ 565 w 893"/>
                      <a:gd name="T93" fmla="*/ 560 h 592"/>
                      <a:gd name="T94" fmla="*/ 607 w 893"/>
                      <a:gd name="T95" fmla="*/ 504 h 592"/>
                      <a:gd name="T96" fmla="*/ 657 w 893"/>
                      <a:gd name="T97" fmla="*/ 488 h 592"/>
                      <a:gd name="T98" fmla="*/ 699 w 893"/>
                      <a:gd name="T99" fmla="*/ 480 h 592"/>
                      <a:gd name="T100" fmla="*/ 725 w 893"/>
                      <a:gd name="T101" fmla="*/ 488 h 592"/>
                      <a:gd name="T102" fmla="*/ 767 w 893"/>
                      <a:gd name="T103" fmla="*/ 480 h 592"/>
                      <a:gd name="T104" fmla="*/ 775 w 893"/>
                      <a:gd name="T105" fmla="*/ 496 h 592"/>
                      <a:gd name="T106" fmla="*/ 826 w 893"/>
                      <a:gd name="T107" fmla="*/ 496 h 592"/>
                      <a:gd name="T108" fmla="*/ 834 w 893"/>
                      <a:gd name="T109" fmla="*/ 416 h 592"/>
                      <a:gd name="T110" fmla="*/ 851 w 893"/>
                      <a:gd name="T111" fmla="*/ 376 h 592"/>
                      <a:gd name="T112" fmla="*/ 885 w 893"/>
                      <a:gd name="T113" fmla="*/ 336 h 592"/>
                      <a:gd name="T114" fmla="*/ 893 w 893"/>
                      <a:gd name="T115" fmla="*/ 312 h 592"/>
                      <a:gd name="T116" fmla="*/ 876 w 893"/>
                      <a:gd name="T117" fmla="*/ 288 h 592"/>
                      <a:gd name="T118" fmla="*/ 834 w 893"/>
                      <a:gd name="T119" fmla="*/ 288 h 592"/>
                      <a:gd name="T120" fmla="*/ 784 w 893"/>
                      <a:gd name="T121" fmla="*/ 312 h 59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893" h="592">
                        <a:moveTo>
                          <a:pt x="784" y="312"/>
                        </a:moveTo>
                        <a:lnTo>
                          <a:pt x="725" y="280"/>
                        </a:lnTo>
                        <a:lnTo>
                          <a:pt x="708" y="208"/>
                        </a:lnTo>
                        <a:lnTo>
                          <a:pt x="708" y="168"/>
                        </a:lnTo>
                        <a:lnTo>
                          <a:pt x="666" y="120"/>
                        </a:lnTo>
                        <a:lnTo>
                          <a:pt x="632" y="96"/>
                        </a:lnTo>
                        <a:lnTo>
                          <a:pt x="581" y="56"/>
                        </a:lnTo>
                        <a:lnTo>
                          <a:pt x="548" y="16"/>
                        </a:lnTo>
                        <a:lnTo>
                          <a:pt x="506" y="0"/>
                        </a:lnTo>
                        <a:lnTo>
                          <a:pt x="472" y="48"/>
                        </a:lnTo>
                        <a:lnTo>
                          <a:pt x="396" y="72"/>
                        </a:lnTo>
                        <a:lnTo>
                          <a:pt x="371" y="96"/>
                        </a:lnTo>
                        <a:lnTo>
                          <a:pt x="337" y="80"/>
                        </a:lnTo>
                        <a:lnTo>
                          <a:pt x="287" y="88"/>
                        </a:lnTo>
                        <a:lnTo>
                          <a:pt x="253" y="88"/>
                        </a:lnTo>
                        <a:lnTo>
                          <a:pt x="219" y="80"/>
                        </a:lnTo>
                        <a:lnTo>
                          <a:pt x="185" y="104"/>
                        </a:lnTo>
                        <a:lnTo>
                          <a:pt x="160" y="128"/>
                        </a:lnTo>
                        <a:lnTo>
                          <a:pt x="135" y="168"/>
                        </a:lnTo>
                        <a:lnTo>
                          <a:pt x="110" y="224"/>
                        </a:lnTo>
                        <a:lnTo>
                          <a:pt x="84" y="256"/>
                        </a:lnTo>
                        <a:lnTo>
                          <a:pt x="76" y="280"/>
                        </a:lnTo>
                        <a:lnTo>
                          <a:pt x="67" y="320"/>
                        </a:lnTo>
                        <a:lnTo>
                          <a:pt x="51" y="328"/>
                        </a:lnTo>
                        <a:lnTo>
                          <a:pt x="25" y="344"/>
                        </a:lnTo>
                        <a:lnTo>
                          <a:pt x="0" y="352"/>
                        </a:lnTo>
                        <a:lnTo>
                          <a:pt x="17" y="368"/>
                        </a:lnTo>
                        <a:lnTo>
                          <a:pt x="51" y="392"/>
                        </a:lnTo>
                        <a:lnTo>
                          <a:pt x="59" y="416"/>
                        </a:lnTo>
                        <a:lnTo>
                          <a:pt x="93" y="440"/>
                        </a:lnTo>
                        <a:lnTo>
                          <a:pt x="135" y="456"/>
                        </a:lnTo>
                        <a:lnTo>
                          <a:pt x="118" y="488"/>
                        </a:lnTo>
                        <a:lnTo>
                          <a:pt x="160" y="496"/>
                        </a:lnTo>
                        <a:lnTo>
                          <a:pt x="202" y="512"/>
                        </a:lnTo>
                        <a:lnTo>
                          <a:pt x="244" y="488"/>
                        </a:lnTo>
                        <a:lnTo>
                          <a:pt x="244" y="528"/>
                        </a:lnTo>
                        <a:lnTo>
                          <a:pt x="261" y="536"/>
                        </a:lnTo>
                        <a:lnTo>
                          <a:pt x="253" y="544"/>
                        </a:lnTo>
                        <a:lnTo>
                          <a:pt x="287" y="560"/>
                        </a:lnTo>
                        <a:lnTo>
                          <a:pt x="287" y="584"/>
                        </a:lnTo>
                        <a:lnTo>
                          <a:pt x="320" y="592"/>
                        </a:lnTo>
                        <a:lnTo>
                          <a:pt x="413" y="592"/>
                        </a:lnTo>
                        <a:lnTo>
                          <a:pt x="438" y="568"/>
                        </a:lnTo>
                        <a:lnTo>
                          <a:pt x="463" y="568"/>
                        </a:lnTo>
                        <a:lnTo>
                          <a:pt x="514" y="568"/>
                        </a:lnTo>
                        <a:lnTo>
                          <a:pt x="565" y="560"/>
                        </a:lnTo>
                        <a:lnTo>
                          <a:pt x="607" y="504"/>
                        </a:lnTo>
                        <a:lnTo>
                          <a:pt x="657" y="488"/>
                        </a:lnTo>
                        <a:lnTo>
                          <a:pt x="699" y="480"/>
                        </a:lnTo>
                        <a:lnTo>
                          <a:pt x="725" y="488"/>
                        </a:lnTo>
                        <a:lnTo>
                          <a:pt x="767" y="480"/>
                        </a:lnTo>
                        <a:lnTo>
                          <a:pt x="775" y="496"/>
                        </a:lnTo>
                        <a:lnTo>
                          <a:pt x="826" y="496"/>
                        </a:lnTo>
                        <a:lnTo>
                          <a:pt x="834" y="416"/>
                        </a:lnTo>
                        <a:lnTo>
                          <a:pt x="851" y="376"/>
                        </a:lnTo>
                        <a:lnTo>
                          <a:pt x="885" y="336"/>
                        </a:lnTo>
                        <a:lnTo>
                          <a:pt x="893" y="312"/>
                        </a:lnTo>
                        <a:lnTo>
                          <a:pt x="876" y="288"/>
                        </a:lnTo>
                        <a:lnTo>
                          <a:pt x="834" y="288"/>
                        </a:lnTo>
                        <a:lnTo>
                          <a:pt x="784" y="31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4" name="Freeform 83"/>
                  <p:cNvSpPr>
                    <a:spLocks/>
                  </p:cNvSpPr>
                  <p:nvPr/>
                </p:nvSpPr>
                <p:spPr bwMode="auto">
                  <a:xfrm>
                    <a:off x="8319668" y="4018880"/>
                    <a:ext cx="487599" cy="448506"/>
                  </a:xfrm>
                  <a:custGeom>
                    <a:avLst/>
                    <a:gdLst>
                      <a:gd name="T0" fmla="*/ 270 w 354"/>
                      <a:gd name="T1" fmla="*/ 248 h 336"/>
                      <a:gd name="T2" fmla="*/ 253 w 354"/>
                      <a:gd name="T3" fmla="*/ 224 h 336"/>
                      <a:gd name="T4" fmla="*/ 278 w 354"/>
                      <a:gd name="T5" fmla="*/ 200 h 336"/>
                      <a:gd name="T6" fmla="*/ 354 w 354"/>
                      <a:gd name="T7" fmla="*/ 184 h 336"/>
                      <a:gd name="T8" fmla="*/ 337 w 354"/>
                      <a:gd name="T9" fmla="*/ 152 h 336"/>
                      <a:gd name="T10" fmla="*/ 303 w 354"/>
                      <a:gd name="T11" fmla="*/ 120 h 336"/>
                      <a:gd name="T12" fmla="*/ 287 w 354"/>
                      <a:gd name="T13" fmla="*/ 88 h 336"/>
                      <a:gd name="T14" fmla="*/ 236 w 354"/>
                      <a:gd name="T15" fmla="*/ 72 h 336"/>
                      <a:gd name="T16" fmla="*/ 211 w 354"/>
                      <a:gd name="T17" fmla="*/ 24 h 336"/>
                      <a:gd name="T18" fmla="*/ 152 w 354"/>
                      <a:gd name="T19" fmla="*/ 24 h 336"/>
                      <a:gd name="T20" fmla="*/ 84 w 354"/>
                      <a:gd name="T21" fmla="*/ 0 h 336"/>
                      <a:gd name="T22" fmla="*/ 59 w 354"/>
                      <a:gd name="T23" fmla="*/ 24 h 336"/>
                      <a:gd name="T24" fmla="*/ 8 w 354"/>
                      <a:gd name="T25" fmla="*/ 32 h 336"/>
                      <a:gd name="T26" fmla="*/ 0 w 354"/>
                      <a:gd name="T27" fmla="*/ 40 h 336"/>
                      <a:gd name="T28" fmla="*/ 34 w 354"/>
                      <a:gd name="T29" fmla="*/ 56 h 336"/>
                      <a:gd name="T30" fmla="*/ 67 w 354"/>
                      <a:gd name="T31" fmla="*/ 96 h 336"/>
                      <a:gd name="T32" fmla="*/ 118 w 354"/>
                      <a:gd name="T33" fmla="*/ 136 h 336"/>
                      <a:gd name="T34" fmla="*/ 152 w 354"/>
                      <a:gd name="T35" fmla="*/ 160 h 336"/>
                      <a:gd name="T36" fmla="*/ 194 w 354"/>
                      <a:gd name="T37" fmla="*/ 208 h 336"/>
                      <a:gd name="T38" fmla="*/ 194 w 354"/>
                      <a:gd name="T39" fmla="*/ 248 h 336"/>
                      <a:gd name="T40" fmla="*/ 211 w 354"/>
                      <a:gd name="T41" fmla="*/ 320 h 336"/>
                      <a:gd name="T42" fmla="*/ 236 w 354"/>
                      <a:gd name="T43" fmla="*/ 336 h 336"/>
                      <a:gd name="T44" fmla="*/ 253 w 354"/>
                      <a:gd name="T45" fmla="*/ 312 h 336"/>
                      <a:gd name="T46" fmla="*/ 270 w 354"/>
                      <a:gd name="T47" fmla="*/ 248 h 3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54" h="336">
                        <a:moveTo>
                          <a:pt x="270" y="248"/>
                        </a:moveTo>
                        <a:lnTo>
                          <a:pt x="253" y="224"/>
                        </a:lnTo>
                        <a:lnTo>
                          <a:pt x="278" y="200"/>
                        </a:lnTo>
                        <a:lnTo>
                          <a:pt x="354" y="184"/>
                        </a:lnTo>
                        <a:lnTo>
                          <a:pt x="337" y="152"/>
                        </a:lnTo>
                        <a:lnTo>
                          <a:pt x="303" y="120"/>
                        </a:lnTo>
                        <a:lnTo>
                          <a:pt x="287" y="88"/>
                        </a:lnTo>
                        <a:lnTo>
                          <a:pt x="236" y="72"/>
                        </a:lnTo>
                        <a:lnTo>
                          <a:pt x="211" y="24"/>
                        </a:lnTo>
                        <a:lnTo>
                          <a:pt x="152" y="24"/>
                        </a:lnTo>
                        <a:lnTo>
                          <a:pt x="84" y="0"/>
                        </a:lnTo>
                        <a:lnTo>
                          <a:pt x="59" y="24"/>
                        </a:lnTo>
                        <a:lnTo>
                          <a:pt x="8" y="32"/>
                        </a:lnTo>
                        <a:lnTo>
                          <a:pt x="0" y="40"/>
                        </a:lnTo>
                        <a:lnTo>
                          <a:pt x="34" y="56"/>
                        </a:lnTo>
                        <a:lnTo>
                          <a:pt x="67" y="96"/>
                        </a:lnTo>
                        <a:lnTo>
                          <a:pt x="118" y="136"/>
                        </a:lnTo>
                        <a:lnTo>
                          <a:pt x="152" y="160"/>
                        </a:lnTo>
                        <a:lnTo>
                          <a:pt x="194" y="208"/>
                        </a:lnTo>
                        <a:lnTo>
                          <a:pt x="194" y="248"/>
                        </a:lnTo>
                        <a:lnTo>
                          <a:pt x="211" y="320"/>
                        </a:lnTo>
                        <a:lnTo>
                          <a:pt x="236" y="336"/>
                        </a:lnTo>
                        <a:lnTo>
                          <a:pt x="253" y="312"/>
                        </a:lnTo>
                        <a:lnTo>
                          <a:pt x="270" y="24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5" name="Freeform 89"/>
                  <p:cNvSpPr>
                    <a:spLocks/>
                  </p:cNvSpPr>
                  <p:nvPr/>
                </p:nvSpPr>
                <p:spPr bwMode="auto">
                  <a:xfrm>
                    <a:off x="7763197" y="3260691"/>
                    <a:ext cx="1334701" cy="1238732"/>
                  </a:xfrm>
                  <a:custGeom>
                    <a:avLst/>
                    <a:gdLst>
                      <a:gd name="T0" fmla="*/ 910 w 969"/>
                      <a:gd name="T1" fmla="*/ 96 h 928"/>
                      <a:gd name="T2" fmla="*/ 910 w 969"/>
                      <a:gd name="T3" fmla="*/ 40 h 928"/>
                      <a:gd name="T4" fmla="*/ 825 w 969"/>
                      <a:gd name="T5" fmla="*/ 0 h 928"/>
                      <a:gd name="T6" fmla="*/ 733 w 969"/>
                      <a:gd name="T7" fmla="*/ 32 h 928"/>
                      <a:gd name="T8" fmla="*/ 691 w 969"/>
                      <a:gd name="T9" fmla="*/ 72 h 928"/>
                      <a:gd name="T10" fmla="*/ 615 w 969"/>
                      <a:gd name="T11" fmla="*/ 160 h 928"/>
                      <a:gd name="T12" fmla="*/ 573 w 969"/>
                      <a:gd name="T13" fmla="*/ 176 h 928"/>
                      <a:gd name="T14" fmla="*/ 505 w 969"/>
                      <a:gd name="T15" fmla="*/ 184 h 928"/>
                      <a:gd name="T16" fmla="*/ 446 w 969"/>
                      <a:gd name="T17" fmla="*/ 200 h 928"/>
                      <a:gd name="T18" fmla="*/ 387 w 969"/>
                      <a:gd name="T19" fmla="*/ 224 h 928"/>
                      <a:gd name="T20" fmla="*/ 294 w 969"/>
                      <a:gd name="T21" fmla="*/ 208 h 928"/>
                      <a:gd name="T22" fmla="*/ 143 w 969"/>
                      <a:gd name="T23" fmla="*/ 224 h 928"/>
                      <a:gd name="T24" fmla="*/ 84 w 969"/>
                      <a:gd name="T25" fmla="*/ 272 h 928"/>
                      <a:gd name="T26" fmla="*/ 75 w 969"/>
                      <a:gd name="T27" fmla="*/ 304 h 928"/>
                      <a:gd name="T28" fmla="*/ 118 w 969"/>
                      <a:gd name="T29" fmla="*/ 408 h 928"/>
                      <a:gd name="T30" fmla="*/ 33 w 969"/>
                      <a:gd name="T31" fmla="*/ 512 h 928"/>
                      <a:gd name="T32" fmla="*/ 16 w 969"/>
                      <a:gd name="T33" fmla="*/ 592 h 928"/>
                      <a:gd name="T34" fmla="*/ 0 w 969"/>
                      <a:gd name="T35" fmla="*/ 680 h 928"/>
                      <a:gd name="T36" fmla="*/ 50 w 969"/>
                      <a:gd name="T37" fmla="*/ 696 h 928"/>
                      <a:gd name="T38" fmla="*/ 109 w 969"/>
                      <a:gd name="T39" fmla="*/ 696 h 928"/>
                      <a:gd name="T40" fmla="*/ 177 w 969"/>
                      <a:gd name="T41" fmla="*/ 704 h 928"/>
                      <a:gd name="T42" fmla="*/ 261 w 969"/>
                      <a:gd name="T43" fmla="*/ 712 h 928"/>
                      <a:gd name="T44" fmla="*/ 362 w 969"/>
                      <a:gd name="T45" fmla="*/ 664 h 928"/>
                      <a:gd name="T46" fmla="*/ 404 w 969"/>
                      <a:gd name="T47" fmla="*/ 616 h 928"/>
                      <a:gd name="T48" fmla="*/ 463 w 969"/>
                      <a:gd name="T49" fmla="*/ 600 h 928"/>
                      <a:gd name="T50" fmla="*/ 556 w 969"/>
                      <a:gd name="T51" fmla="*/ 600 h 928"/>
                      <a:gd name="T52" fmla="*/ 640 w 969"/>
                      <a:gd name="T53" fmla="*/ 648 h 928"/>
                      <a:gd name="T54" fmla="*/ 707 w 969"/>
                      <a:gd name="T55" fmla="*/ 696 h 928"/>
                      <a:gd name="T56" fmla="*/ 758 w 969"/>
                      <a:gd name="T57" fmla="*/ 760 h 928"/>
                      <a:gd name="T58" fmla="*/ 657 w 969"/>
                      <a:gd name="T59" fmla="*/ 800 h 928"/>
                      <a:gd name="T60" fmla="*/ 657 w 969"/>
                      <a:gd name="T61" fmla="*/ 888 h 928"/>
                      <a:gd name="T62" fmla="*/ 674 w 969"/>
                      <a:gd name="T63" fmla="*/ 928 h 928"/>
                      <a:gd name="T64" fmla="*/ 766 w 969"/>
                      <a:gd name="T65" fmla="*/ 904 h 928"/>
                      <a:gd name="T66" fmla="*/ 808 w 969"/>
                      <a:gd name="T67" fmla="*/ 768 h 928"/>
                      <a:gd name="T68" fmla="*/ 867 w 969"/>
                      <a:gd name="T69" fmla="*/ 704 h 928"/>
                      <a:gd name="T70" fmla="*/ 969 w 969"/>
                      <a:gd name="T71" fmla="*/ 688 h 928"/>
                      <a:gd name="T72" fmla="*/ 935 w 969"/>
                      <a:gd name="T73" fmla="*/ 104 h 92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69" h="928">
                        <a:moveTo>
                          <a:pt x="935" y="104"/>
                        </a:moveTo>
                        <a:lnTo>
                          <a:pt x="910" y="96"/>
                        </a:lnTo>
                        <a:lnTo>
                          <a:pt x="893" y="56"/>
                        </a:lnTo>
                        <a:lnTo>
                          <a:pt x="910" y="40"/>
                        </a:lnTo>
                        <a:lnTo>
                          <a:pt x="867" y="16"/>
                        </a:lnTo>
                        <a:lnTo>
                          <a:pt x="825" y="0"/>
                        </a:lnTo>
                        <a:lnTo>
                          <a:pt x="766" y="32"/>
                        </a:lnTo>
                        <a:lnTo>
                          <a:pt x="733" y="32"/>
                        </a:lnTo>
                        <a:lnTo>
                          <a:pt x="724" y="72"/>
                        </a:lnTo>
                        <a:lnTo>
                          <a:pt x="691" y="72"/>
                        </a:lnTo>
                        <a:lnTo>
                          <a:pt x="632" y="96"/>
                        </a:lnTo>
                        <a:lnTo>
                          <a:pt x="615" y="160"/>
                        </a:lnTo>
                        <a:lnTo>
                          <a:pt x="623" y="192"/>
                        </a:lnTo>
                        <a:lnTo>
                          <a:pt x="573" y="176"/>
                        </a:lnTo>
                        <a:lnTo>
                          <a:pt x="530" y="200"/>
                        </a:lnTo>
                        <a:lnTo>
                          <a:pt x="505" y="184"/>
                        </a:lnTo>
                        <a:lnTo>
                          <a:pt x="480" y="216"/>
                        </a:lnTo>
                        <a:lnTo>
                          <a:pt x="446" y="200"/>
                        </a:lnTo>
                        <a:lnTo>
                          <a:pt x="412" y="200"/>
                        </a:lnTo>
                        <a:lnTo>
                          <a:pt x="387" y="224"/>
                        </a:lnTo>
                        <a:lnTo>
                          <a:pt x="353" y="200"/>
                        </a:lnTo>
                        <a:lnTo>
                          <a:pt x="294" y="208"/>
                        </a:lnTo>
                        <a:lnTo>
                          <a:pt x="202" y="216"/>
                        </a:lnTo>
                        <a:lnTo>
                          <a:pt x="143" y="224"/>
                        </a:lnTo>
                        <a:lnTo>
                          <a:pt x="101" y="248"/>
                        </a:lnTo>
                        <a:lnTo>
                          <a:pt x="84" y="272"/>
                        </a:lnTo>
                        <a:lnTo>
                          <a:pt x="50" y="272"/>
                        </a:lnTo>
                        <a:lnTo>
                          <a:pt x="75" y="304"/>
                        </a:lnTo>
                        <a:lnTo>
                          <a:pt x="109" y="368"/>
                        </a:lnTo>
                        <a:lnTo>
                          <a:pt x="118" y="408"/>
                        </a:lnTo>
                        <a:lnTo>
                          <a:pt x="84" y="416"/>
                        </a:lnTo>
                        <a:lnTo>
                          <a:pt x="33" y="512"/>
                        </a:lnTo>
                        <a:lnTo>
                          <a:pt x="50" y="584"/>
                        </a:lnTo>
                        <a:lnTo>
                          <a:pt x="16" y="592"/>
                        </a:lnTo>
                        <a:lnTo>
                          <a:pt x="8" y="632"/>
                        </a:lnTo>
                        <a:lnTo>
                          <a:pt x="0" y="680"/>
                        </a:lnTo>
                        <a:lnTo>
                          <a:pt x="16" y="672"/>
                        </a:lnTo>
                        <a:lnTo>
                          <a:pt x="50" y="696"/>
                        </a:lnTo>
                        <a:lnTo>
                          <a:pt x="75" y="720"/>
                        </a:lnTo>
                        <a:lnTo>
                          <a:pt x="109" y="696"/>
                        </a:lnTo>
                        <a:lnTo>
                          <a:pt x="143" y="704"/>
                        </a:lnTo>
                        <a:lnTo>
                          <a:pt x="177" y="704"/>
                        </a:lnTo>
                        <a:lnTo>
                          <a:pt x="227" y="696"/>
                        </a:lnTo>
                        <a:lnTo>
                          <a:pt x="261" y="712"/>
                        </a:lnTo>
                        <a:lnTo>
                          <a:pt x="286" y="688"/>
                        </a:lnTo>
                        <a:lnTo>
                          <a:pt x="362" y="664"/>
                        </a:lnTo>
                        <a:lnTo>
                          <a:pt x="396" y="616"/>
                        </a:lnTo>
                        <a:lnTo>
                          <a:pt x="404" y="616"/>
                        </a:lnTo>
                        <a:lnTo>
                          <a:pt x="412" y="608"/>
                        </a:lnTo>
                        <a:lnTo>
                          <a:pt x="463" y="600"/>
                        </a:lnTo>
                        <a:lnTo>
                          <a:pt x="488" y="576"/>
                        </a:lnTo>
                        <a:lnTo>
                          <a:pt x="556" y="600"/>
                        </a:lnTo>
                        <a:lnTo>
                          <a:pt x="615" y="600"/>
                        </a:lnTo>
                        <a:lnTo>
                          <a:pt x="640" y="648"/>
                        </a:lnTo>
                        <a:lnTo>
                          <a:pt x="691" y="664"/>
                        </a:lnTo>
                        <a:lnTo>
                          <a:pt x="707" y="696"/>
                        </a:lnTo>
                        <a:lnTo>
                          <a:pt x="741" y="728"/>
                        </a:lnTo>
                        <a:lnTo>
                          <a:pt x="758" y="760"/>
                        </a:lnTo>
                        <a:lnTo>
                          <a:pt x="682" y="776"/>
                        </a:lnTo>
                        <a:lnTo>
                          <a:pt x="657" y="800"/>
                        </a:lnTo>
                        <a:lnTo>
                          <a:pt x="674" y="824"/>
                        </a:lnTo>
                        <a:lnTo>
                          <a:pt x="657" y="888"/>
                        </a:lnTo>
                        <a:lnTo>
                          <a:pt x="640" y="912"/>
                        </a:lnTo>
                        <a:lnTo>
                          <a:pt x="674" y="928"/>
                        </a:lnTo>
                        <a:lnTo>
                          <a:pt x="724" y="904"/>
                        </a:lnTo>
                        <a:lnTo>
                          <a:pt x="766" y="904"/>
                        </a:lnTo>
                        <a:lnTo>
                          <a:pt x="766" y="872"/>
                        </a:lnTo>
                        <a:lnTo>
                          <a:pt x="808" y="768"/>
                        </a:lnTo>
                        <a:lnTo>
                          <a:pt x="834" y="736"/>
                        </a:lnTo>
                        <a:lnTo>
                          <a:pt x="867" y="704"/>
                        </a:lnTo>
                        <a:lnTo>
                          <a:pt x="918" y="680"/>
                        </a:lnTo>
                        <a:lnTo>
                          <a:pt x="969" y="688"/>
                        </a:lnTo>
                        <a:lnTo>
                          <a:pt x="969" y="104"/>
                        </a:lnTo>
                        <a:lnTo>
                          <a:pt x="935" y="104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6" name="Freeform 91"/>
                  <p:cNvSpPr>
                    <a:spLocks/>
                  </p:cNvSpPr>
                  <p:nvPr/>
                </p:nvSpPr>
                <p:spPr bwMode="auto">
                  <a:xfrm>
                    <a:off x="7763197" y="3250013"/>
                    <a:ext cx="1334701" cy="1238732"/>
                  </a:xfrm>
                  <a:custGeom>
                    <a:avLst/>
                    <a:gdLst>
                      <a:gd name="T0" fmla="*/ 910 w 969"/>
                      <a:gd name="T1" fmla="*/ 96 h 928"/>
                      <a:gd name="T2" fmla="*/ 910 w 969"/>
                      <a:gd name="T3" fmla="*/ 40 h 928"/>
                      <a:gd name="T4" fmla="*/ 825 w 969"/>
                      <a:gd name="T5" fmla="*/ 0 h 928"/>
                      <a:gd name="T6" fmla="*/ 733 w 969"/>
                      <a:gd name="T7" fmla="*/ 32 h 928"/>
                      <a:gd name="T8" fmla="*/ 691 w 969"/>
                      <a:gd name="T9" fmla="*/ 72 h 928"/>
                      <a:gd name="T10" fmla="*/ 615 w 969"/>
                      <a:gd name="T11" fmla="*/ 160 h 928"/>
                      <a:gd name="T12" fmla="*/ 573 w 969"/>
                      <a:gd name="T13" fmla="*/ 176 h 928"/>
                      <a:gd name="T14" fmla="*/ 505 w 969"/>
                      <a:gd name="T15" fmla="*/ 184 h 928"/>
                      <a:gd name="T16" fmla="*/ 446 w 969"/>
                      <a:gd name="T17" fmla="*/ 200 h 928"/>
                      <a:gd name="T18" fmla="*/ 387 w 969"/>
                      <a:gd name="T19" fmla="*/ 224 h 928"/>
                      <a:gd name="T20" fmla="*/ 294 w 969"/>
                      <a:gd name="T21" fmla="*/ 208 h 928"/>
                      <a:gd name="T22" fmla="*/ 143 w 969"/>
                      <a:gd name="T23" fmla="*/ 224 h 928"/>
                      <a:gd name="T24" fmla="*/ 84 w 969"/>
                      <a:gd name="T25" fmla="*/ 272 h 928"/>
                      <a:gd name="T26" fmla="*/ 75 w 969"/>
                      <a:gd name="T27" fmla="*/ 304 h 928"/>
                      <a:gd name="T28" fmla="*/ 118 w 969"/>
                      <a:gd name="T29" fmla="*/ 408 h 928"/>
                      <a:gd name="T30" fmla="*/ 33 w 969"/>
                      <a:gd name="T31" fmla="*/ 512 h 928"/>
                      <a:gd name="T32" fmla="*/ 16 w 969"/>
                      <a:gd name="T33" fmla="*/ 592 h 928"/>
                      <a:gd name="T34" fmla="*/ 0 w 969"/>
                      <a:gd name="T35" fmla="*/ 680 h 928"/>
                      <a:gd name="T36" fmla="*/ 50 w 969"/>
                      <a:gd name="T37" fmla="*/ 696 h 928"/>
                      <a:gd name="T38" fmla="*/ 109 w 969"/>
                      <a:gd name="T39" fmla="*/ 696 h 928"/>
                      <a:gd name="T40" fmla="*/ 177 w 969"/>
                      <a:gd name="T41" fmla="*/ 704 h 928"/>
                      <a:gd name="T42" fmla="*/ 261 w 969"/>
                      <a:gd name="T43" fmla="*/ 712 h 928"/>
                      <a:gd name="T44" fmla="*/ 362 w 969"/>
                      <a:gd name="T45" fmla="*/ 664 h 928"/>
                      <a:gd name="T46" fmla="*/ 404 w 969"/>
                      <a:gd name="T47" fmla="*/ 616 h 928"/>
                      <a:gd name="T48" fmla="*/ 463 w 969"/>
                      <a:gd name="T49" fmla="*/ 600 h 928"/>
                      <a:gd name="T50" fmla="*/ 556 w 969"/>
                      <a:gd name="T51" fmla="*/ 600 h 928"/>
                      <a:gd name="T52" fmla="*/ 640 w 969"/>
                      <a:gd name="T53" fmla="*/ 648 h 928"/>
                      <a:gd name="T54" fmla="*/ 707 w 969"/>
                      <a:gd name="T55" fmla="*/ 696 h 928"/>
                      <a:gd name="T56" fmla="*/ 758 w 969"/>
                      <a:gd name="T57" fmla="*/ 760 h 928"/>
                      <a:gd name="T58" fmla="*/ 657 w 969"/>
                      <a:gd name="T59" fmla="*/ 800 h 928"/>
                      <a:gd name="T60" fmla="*/ 657 w 969"/>
                      <a:gd name="T61" fmla="*/ 888 h 928"/>
                      <a:gd name="T62" fmla="*/ 674 w 969"/>
                      <a:gd name="T63" fmla="*/ 928 h 928"/>
                      <a:gd name="T64" fmla="*/ 766 w 969"/>
                      <a:gd name="T65" fmla="*/ 904 h 928"/>
                      <a:gd name="T66" fmla="*/ 808 w 969"/>
                      <a:gd name="T67" fmla="*/ 768 h 928"/>
                      <a:gd name="T68" fmla="*/ 867 w 969"/>
                      <a:gd name="T69" fmla="*/ 704 h 928"/>
                      <a:gd name="T70" fmla="*/ 969 w 969"/>
                      <a:gd name="T71" fmla="*/ 688 h 928"/>
                      <a:gd name="T72" fmla="*/ 935 w 969"/>
                      <a:gd name="T73" fmla="*/ 104 h 92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69" h="928">
                        <a:moveTo>
                          <a:pt x="935" y="104"/>
                        </a:moveTo>
                        <a:lnTo>
                          <a:pt x="910" y="96"/>
                        </a:lnTo>
                        <a:lnTo>
                          <a:pt x="893" y="56"/>
                        </a:lnTo>
                        <a:lnTo>
                          <a:pt x="910" y="40"/>
                        </a:lnTo>
                        <a:lnTo>
                          <a:pt x="867" y="16"/>
                        </a:lnTo>
                        <a:lnTo>
                          <a:pt x="825" y="0"/>
                        </a:lnTo>
                        <a:lnTo>
                          <a:pt x="766" y="32"/>
                        </a:lnTo>
                        <a:lnTo>
                          <a:pt x="733" y="32"/>
                        </a:lnTo>
                        <a:lnTo>
                          <a:pt x="724" y="72"/>
                        </a:lnTo>
                        <a:lnTo>
                          <a:pt x="691" y="72"/>
                        </a:lnTo>
                        <a:lnTo>
                          <a:pt x="632" y="96"/>
                        </a:lnTo>
                        <a:lnTo>
                          <a:pt x="615" y="160"/>
                        </a:lnTo>
                        <a:lnTo>
                          <a:pt x="623" y="192"/>
                        </a:lnTo>
                        <a:lnTo>
                          <a:pt x="573" y="176"/>
                        </a:lnTo>
                        <a:lnTo>
                          <a:pt x="530" y="200"/>
                        </a:lnTo>
                        <a:lnTo>
                          <a:pt x="505" y="184"/>
                        </a:lnTo>
                        <a:lnTo>
                          <a:pt x="480" y="216"/>
                        </a:lnTo>
                        <a:lnTo>
                          <a:pt x="446" y="200"/>
                        </a:lnTo>
                        <a:lnTo>
                          <a:pt x="412" y="200"/>
                        </a:lnTo>
                        <a:lnTo>
                          <a:pt x="387" y="224"/>
                        </a:lnTo>
                        <a:lnTo>
                          <a:pt x="353" y="200"/>
                        </a:lnTo>
                        <a:lnTo>
                          <a:pt x="294" y="208"/>
                        </a:lnTo>
                        <a:lnTo>
                          <a:pt x="202" y="216"/>
                        </a:lnTo>
                        <a:lnTo>
                          <a:pt x="143" y="224"/>
                        </a:lnTo>
                        <a:lnTo>
                          <a:pt x="101" y="248"/>
                        </a:lnTo>
                        <a:lnTo>
                          <a:pt x="84" y="272"/>
                        </a:lnTo>
                        <a:lnTo>
                          <a:pt x="50" y="272"/>
                        </a:lnTo>
                        <a:lnTo>
                          <a:pt x="75" y="304"/>
                        </a:lnTo>
                        <a:lnTo>
                          <a:pt x="109" y="368"/>
                        </a:lnTo>
                        <a:lnTo>
                          <a:pt x="118" y="408"/>
                        </a:lnTo>
                        <a:lnTo>
                          <a:pt x="84" y="416"/>
                        </a:lnTo>
                        <a:lnTo>
                          <a:pt x="33" y="512"/>
                        </a:lnTo>
                        <a:lnTo>
                          <a:pt x="50" y="584"/>
                        </a:lnTo>
                        <a:lnTo>
                          <a:pt x="16" y="592"/>
                        </a:lnTo>
                        <a:lnTo>
                          <a:pt x="8" y="632"/>
                        </a:lnTo>
                        <a:lnTo>
                          <a:pt x="0" y="680"/>
                        </a:lnTo>
                        <a:lnTo>
                          <a:pt x="16" y="672"/>
                        </a:lnTo>
                        <a:lnTo>
                          <a:pt x="50" y="696"/>
                        </a:lnTo>
                        <a:lnTo>
                          <a:pt x="75" y="720"/>
                        </a:lnTo>
                        <a:lnTo>
                          <a:pt x="109" y="696"/>
                        </a:lnTo>
                        <a:lnTo>
                          <a:pt x="143" y="704"/>
                        </a:lnTo>
                        <a:lnTo>
                          <a:pt x="177" y="704"/>
                        </a:lnTo>
                        <a:lnTo>
                          <a:pt x="227" y="696"/>
                        </a:lnTo>
                        <a:lnTo>
                          <a:pt x="261" y="712"/>
                        </a:lnTo>
                        <a:lnTo>
                          <a:pt x="286" y="688"/>
                        </a:lnTo>
                        <a:lnTo>
                          <a:pt x="362" y="664"/>
                        </a:lnTo>
                        <a:lnTo>
                          <a:pt x="396" y="616"/>
                        </a:lnTo>
                        <a:lnTo>
                          <a:pt x="404" y="616"/>
                        </a:lnTo>
                        <a:lnTo>
                          <a:pt x="412" y="608"/>
                        </a:lnTo>
                        <a:lnTo>
                          <a:pt x="463" y="600"/>
                        </a:lnTo>
                        <a:lnTo>
                          <a:pt x="488" y="576"/>
                        </a:lnTo>
                        <a:lnTo>
                          <a:pt x="556" y="600"/>
                        </a:lnTo>
                        <a:lnTo>
                          <a:pt x="615" y="600"/>
                        </a:lnTo>
                        <a:lnTo>
                          <a:pt x="640" y="648"/>
                        </a:lnTo>
                        <a:lnTo>
                          <a:pt x="691" y="664"/>
                        </a:lnTo>
                        <a:lnTo>
                          <a:pt x="707" y="696"/>
                        </a:lnTo>
                        <a:lnTo>
                          <a:pt x="741" y="728"/>
                        </a:lnTo>
                        <a:lnTo>
                          <a:pt x="758" y="760"/>
                        </a:lnTo>
                        <a:lnTo>
                          <a:pt x="682" y="776"/>
                        </a:lnTo>
                        <a:lnTo>
                          <a:pt x="657" y="800"/>
                        </a:lnTo>
                        <a:lnTo>
                          <a:pt x="674" y="824"/>
                        </a:lnTo>
                        <a:lnTo>
                          <a:pt x="657" y="888"/>
                        </a:lnTo>
                        <a:lnTo>
                          <a:pt x="640" y="912"/>
                        </a:lnTo>
                        <a:lnTo>
                          <a:pt x="674" y="928"/>
                        </a:lnTo>
                        <a:lnTo>
                          <a:pt x="724" y="904"/>
                        </a:lnTo>
                        <a:lnTo>
                          <a:pt x="766" y="904"/>
                        </a:lnTo>
                        <a:lnTo>
                          <a:pt x="766" y="872"/>
                        </a:lnTo>
                        <a:lnTo>
                          <a:pt x="808" y="768"/>
                        </a:lnTo>
                        <a:lnTo>
                          <a:pt x="834" y="736"/>
                        </a:lnTo>
                        <a:lnTo>
                          <a:pt x="867" y="704"/>
                        </a:lnTo>
                        <a:lnTo>
                          <a:pt x="918" y="680"/>
                        </a:lnTo>
                        <a:lnTo>
                          <a:pt x="969" y="688"/>
                        </a:lnTo>
                        <a:lnTo>
                          <a:pt x="969" y="104"/>
                        </a:lnTo>
                        <a:lnTo>
                          <a:pt x="935" y="10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0" name="Freeform 11"/>
                <p:cNvSpPr/>
                <p:nvPr/>
              </p:nvSpPr>
              <p:spPr>
                <a:xfrm>
                  <a:off x="1475656" y="2852182"/>
                  <a:ext cx="5681888" cy="1484501"/>
                </a:xfrm>
                <a:custGeom>
                  <a:avLst/>
                  <a:gdLst>
                    <a:gd name="connsiteX0" fmla="*/ 4288221 w 4288221"/>
                    <a:gd name="connsiteY0" fmla="*/ 522889 h 1250730"/>
                    <a:gd name="connsiteX1" fmla="*/ 4225159 w 4288221"/>
                    <a:gd name="connsiteY1" fmla="*/ 459827 h 1250730"/>
                    <a:gd name="connsiteX2" fmla="*/ 4193628 w 4288221"/>
                    <a:gd name="connsiteY2" fmla="*/ 459827 h 1250730"/>
                    <a:gd name="connsiteX3" fmla="*/ 4083269 w 4288221"/>
                    <a:gd name="connsiteY3" fmla="*/ 475593 h 1250730"/>
                    <a:gd name="connsiteX4" fmla="*/ 3972910 w 4288221"/>
                    <a:gd name="connsiteY4" fmla="*/ 507124 h 1250730"/>
                    <a:gd name="connsiteX5" fmla="*/ 3941379 w 4288221"/>
                    <a:gd name="connsiteY5" fmla="*/ 491358 h 1250730"/>
                    <a:gd name="connsiteX6" fmla="*/ 3909848 w 4288221"/>
                    <a:gd name="connsiteY6" fmla="*/ 491358 h 1250730"/>
                    <a:gd name="connsiteX7" fmla="*/ 3894083 w 4288221"/>
                    <a:gd name="connsiteY7" fmla="*/ 475593 h 1250730"/>
                    <a:gd name="connsiteX8" fmla="*/ 3846786 w 4288221"/>
                    <a:gd name="connsiteY8" fmla="*/ 585952 h 1250730"/>
                    <a:gd name="connsiteX9" fmla="*/ 3815255 w 4288221"/>
                    <a:gd name="connsiteY9" fmla="*/ 680545 h 1250730"/>
                    <a:gd name="connsiteX10" fmla="*/ 3815255 w 4288221"/>
                    <a:gd name="connsiteY10" fmla="*/ 775138 h 1250730"/>
                    <a:gd name="connsiteX11" fmla="*/ 3831021 w 4288221"/>
                    <a:gd name="connsiteY11" fmla="*/ 885496 h 1250730"/>
                    <a:gd name="connsiteX12" fmla="*/ 3831021 w 4288221"/>
                    <a:gd name="connsiteY12" fmla="*/ 932793 h 1250730"/>
                    <a:gd name="connsiteX13" fmla="*/ 3736428 w 4288221"/>
                    <a:gd name="connsiteY13" fmla="*/ 964324 h 1250730"/>
                    <a:gd name="connsiteX14" fmla="*/ 3673366 w 4288221"/>
                    <a:gd name="connsiteY14" fmla="*/ 964324 h 1250730"/>
                    <a:gd name="connsiteX15" fmla="*/ 3641835 w 4288221"/>
                    <a:gd name="connsiteY15" fmla="*/ 995855 h 1250730"/>
                    <a:gd name="connsiteX16" fmla="*/ 3610304 w 4288221"/>
                    <a:gd name="connsiteY16" fmla="*/ 995855 h 1250730"/>
                    <a:gd name="connsiteX17" fmla="*/ 3515710 w 4288221"/>
                    <a:gd name="connsiteY17" fmla="*/ 1011620 h 1250730"/>
                    <a:gd name="connsiteX18" fmla="*/ 3499945 w 4288221"/>
                    <a:gd name="connsiteY18" fmla="*/ 1011620 h 1250730"/>
                    <a:gd name="connsiteX19" fmla="*/ 3452648 w 4288221"/>
                    <a:gd name="connsiteY19" fmla="*/ 1027386 h 1250730"/>
                    <a:gd name="connsiteX20" fmla="*/ 3421117 w 4288221"/>
                    <a:gd name="connsiteY20" fmla="*/ 1074683 h 1250730"/>
                    <a:gd name="connsiteX21" fmla="*/ 3405352 w 4288221"/>
                    <a:gd name="connsiteY21" fmla="*/ 1153510 h 1250730"/>
                    <a:gd name="connsiteX22" fmla="*/ 3342290 w 4288221"/>
                    <a:gd name="connsiteY22" fmla="*/ 1153510 h 1250730"/>
                    <a:gd name="connsiteX23" fmla="*/ 3279228 w 4288221"/>
                    <a:gd name="connsiteY23" fmla="*/ 1185041 h 1250730"/>
                    <a:gd name="connsiteX24" fmla="*/ 3184635 w 4288221"/>
                    <a:gd name="connsiteY24" fmla="*/ 1200807 h 1250730"/>
                    <a:gd name="connsiteX25" fmla="*/ 3137338 w 4288221"/>
                    <a:gd name="connsiteY25" fmla="*/ 1200807 h 1250730"/>
                    <a:gd name="connsiteX26" fmla="*/ 3121573 w 4288221"/>
                    <a:gd name="connsiteY26" fmla="*/ 1200807 h 1250730"/>
                    <a:gd name="connsiteX27" fmla="*/ 3090042 w 4288221"/>
                    <a:gd name="connsiteY27" fmla="*/ 1200807 h 1250730"/>
                    <a:gd name="connsiteX28" fmla="*/ 3011214 w 4288221"/>
                    <a:gd name="connsiteY28" fmla="*/ 1200807 h 1250730"/>
                    <a:gd name="connsiteX29" fmla="*/ 2963917 w 4288221"/>
                    <a:gd name="connsiteY29" fmla="*/ 1200807 h 1250730"/>
                    <a:gd name="connsiteX30" fmla="*/ 2963917 w 4288221"/>
                    <a:gd name="connsiteY30" fmla="*/ 1232338 h 1250730"/>
                    <a:gd name="connsiteX31" fmla="*/ 2916621 w 4288221"/>
                    <a:gd name="connsiteY31" fmla="*/ 1232338 h 1250730"/>
                    <a:gd name="connsiteX32" fmla="*/ 2853559 w 4288221"/>
                    <a:gd name="connsiteY32" fmla="*/ 1248103 h 1250730"/>
                    <a:gd name="connsiteX33" fmla="*/ 2822028 w 4288221"/>
                    <a:gd name="connsiteY33" fmla="*/ 1248103 h 1250730"/>
                    <a:gd name="connsiteX34" fmla="*/ 2758966 w 4288221"/>
                    <a:gd name="connsiteY34" fmla="*/ 1248103 h 1250730"/>
                    <a:gd name="connsiteX35" fmla="*/ 2680138 w 4288221"/>
                    <a:gd name="connsiteY35" fmla="*/ 1248103 h 1250730"/>
                    <a:gd name="connsiteX36" fmla="*/ 2632842 w 4288221"/>
                    <a:gd name="connsiteY36" fmla="*/ 1248103 h 1250730"/>
                    <a:gd name="connsiteX37" fmla="*/ 2601310 w 4288221"/>
                    <a:gd name="connsiteY37" fmla="*/ 1232338 h 1250730"/>
                    <a:gd name="connsiteX38" fmla="*/ 2569779 w 4288221"/>
                    <a:gd name="connsiteY38" fmla="*/ 1216572 h 1250730"/>
                    <a:gd name="connsiteX39" fmla="*/ 2569779 w 4288221"/>
                    <a:gd name="connsiteY39" fmla="*/ 1200807 h 1250730"/>
                    <a:gd name="connsiteX40" fmla="*/ 2522483 w 4288221"/>
                    <a:gd name="connsiteY40" fmla="*/ 1137745 h 1250730"/>
                    <a:gd name="connsiteX41" fmla="*/ 2522483 w 4288221"/>
                    <a:gd name="connsiteY41" fmla="*/ 1106214 h 1250730"/>
                    <a:gd name="connsiteX42" fmla="*/ 2506717 w 4288221"/>
                    <a:gd name="connsiteY42" fmla="*/ 1106214 h 1250730"/>
                    <a:gd name="connsiteX43" fmla="*/ 2459421 w 4288221"/>
                    <a:gd name="connsiteY43" fmla="*/ 1074683 h 1250730"/>
                    <a:gd name="connsiteX44" fmla="*/ 2459421 w 4288221"/>
                    <a:gd name="connsiteY44" fmla="*/ 1027386 h 1250730"/>
                    <a:gd name="connsiteX45" fmla="*/ 2443655 w 4288221"/>
                    <a:gd name="connsiteY45" fmla="*/ 980089 h 1250730"/>
                    <a:gd name="connsiteX46" fmla="*/ 2412124 w 4288221"/>
                    <a:gd name="connsiteY46" fmla="*/ 1011620 h 1250730"/>
                    <a:gd name="connsiteX47" fmla="*/ 2364828 w 4288221"/>
                    <a:gd name="connsiteY47" fmla="*/ 1043152 h 1250730"/>
                    <a:gd name="connsiteX48" fmla="*/ 2254469 w 4288221"/>
                    <a:gd name="connsiteY48" fmla="*/ 995855 h 1250730"/>
                    <a:gd name="connsiteX49" fmla="*/ 2144110 w 4288221"/>
                    <a:gd name="connsiteY49" fmla="*/ 995855 h 1250730"/>
                    <a:gd name="connsiteX50" fmla="*/ 2096814 w 4288221"/>
                    <a:gd name="connsiteY50" fmla="*/ 964324 h 1250730"/>
                    <a:gd name="connsiteX51" fmla="*/ 1986455 w 4288221"/>
                    <a:gd name="connsiteY51" fmla="*/ 964324 h 1250730"/>
                    <a:gd name="connsiteX52" fmla="*/ 2002221 w 4288221"/>
                    <a:gd name="connsiteY52" fmla="*/ 948558 h 1250730"/>
                    <a:gd name="connsiteX53" fmla="*/ 1923393 w 4288221"/>
                    <a:gd name="connsiteY53" fmla="*/ 948558 h 1250730"/>
                    <a:gd name="connsiteX54" fmla="*/ 1781504 w 4288221"/>
                    <a:gd name="connsiteY54" fmla="*/ 948558 h 1250730"/>
                    <a:gd name="connsiteX55" fmla="*/ 1623848 w 4288221"/>
                    <a:gd name="connsiteY55" fmla="*/ 948558 h 1250730"/>
                    <a:gd name="connsiteX56" fmla="*/ 1513490 w 4288221"/>
                    <a:gd name="connsiteY56" fmla="*/ 964324 h 1250730"/>
                    <a:gd name="connsiteX57" fmla="*/ 1513490 w 4288221"/>
                    <a:gd name="connsiteY57" fmla="*/ 932793 h 1250730"/>
                    <a:gd name="connsiteX58" fmla="*/ 1545021 w 4288221"/>
                    <a:gd name="connsiteY58" fmla="*/ 932793 h 1250730"/>
                    <a:gd name="connsiteX59" fmla="*/ 1481959 w 4288221"/>
                    <a:gd name="connsiteY59" fmla="*/ 869731 h 1250730"/>
                    <a:gd name="connsiteX60" fmla="*/ 1450428 w 4288221"/>
                    <a:gd name="connsiteY60" fmla="*/ 806669 h 1250730"/>
                    <a:gd name="connsiteX61" fmla="*/ 1450428 w 4288221"/>
                    <a:gd name="connsiteY61" fmla="*/ 696310 h 1250730"/>
                    <a:gd name="connsiteX62" fmla="*/ 1418897 w 4288221"/>
                    <a:gd name="connsiteY62" fmla="*/ 664779 h 1250730"/>
                    <a:gd name="connsiteX63" fmla="*/ 1387366 w 4288221"/>
                    <a:gd name="connsiteY63" fmla="*/ 570186 h 1250730"/>
                    <a:gd name="connsiteX64" fmla="*/ 1371600 w 4288221"/>
                    <a:gd name="connsiteY64" fmla="*/ 491358 h 1250730"/>
                    <a:gd name="connsiteX65" fmla="*/ 1403131 w 4288221"/>
                    <a:gd name="connsiteY65" fmla="*/ 349469 h 1250730"/>
                    <a:gd name="connsiteX66" fmla="*/ 1371600 w 4288221"/>
                    <a:gd name="connsiteY66" fmla="*/ 286407 h 1250730"/>
                    <a:gd name="connsiteX67" fmla="*/ 1371600 w 4288221"/>
                    <a:gd name="connsiteY67" fmla="*/ 191814 h 1250730"/>
                    <a:gd name="connsiteX68" fmla="*/ 1418897 w 4288221"/>
                    <a:gd name="connsiteY68" fmla="*/ 81455 h 1250730"/>
                    <a:gd name="connsiteX69" fmla="*/ 1403131 w 4288221"/>
                    <a:gd name="connsiteY69" fmla="*/ 18393 h 1250730"/>
                    <a:gd name="connsiteX70" fmla="*/ 1355835 w 4288221"/>
                    <a:gd name="connsiteY70" fmla="*/ 18393 h 1250730"/>
                    <a:gd name="connsiteX71" fmla="*/ 1324304 w 4288221"/>
                    <a:gd name="connsiteY71" fmla="*/ 128752 h 1250730"/>
                    <a:gd name="connsiteX72" fmla="*/ 1182414 w 4288221"/>
                    <a:gd name="connsiteY72" fmla="*/ 176048 h 1250730"/>
                    <a:gd name="connsiteX73" fmla="*/ 1119352 w 4288221"/>
                    <a:gd name="connsiteY73" fmla="*/ 176048 h 1250730"/>
                    <a:gd name="connsiteX74" fmla="*/ 1056290 w 4288221"/>
                    <a:gd name="connsiteY74" fmla="*/ 176048 h 1250730"/>
                    <a:gd name="connsiteX75" fmla="*/ 930166 w 4288221"/>
                    <a:gd name="connsiteY75" fmla="*/ 176048 h 1250730"/>
                    <a:gd name="connsiteX76" fmla="*/ 867104 w 4288221"/>
                    <a:gd name="connsiteY76" fmla="*/ 128752 h 1250730"/>
                    <a:gd name="connsiteX77" fmla="*/ 646386 w 4288221"/>
                    <a:gd name="connsiteY77" fmla="*/ 112986 h 1250730"/>
                    <a:gd name="connsiteX78" fmla="*/ 504497 w 4288221"/>
                    <a:gd name="connsiteY78" fmla="*/ 112986 h 1250730"/>
                    <a:gd name="connsiteX79" fmla="*/ 362607 w 4288221"/>
                    <a:gd name="connsiteY79" fmla="*/ 160283 h 1250730"/>
                    <a:gd name="connsiteX80" fmla="*/ 220717 w 4288221"/>
                    <a:gd name="connsiteY80" fmla="*/ 160283 h 1250730"/>
                    <a:gd name="connsiteX81" fmla="*/ 110359 w 4288221"/>
                    <a:gd name="connsiteY81" fmla="*/ 160283 h 1250730"/>
                    <a:gd name="connsiteX82" fmla="*/ 0 w 4288221"/>
                    <a:gd name="connsiteY82" fmla="*/ 144517 h 1250730"/>
                    <a:gd name="connsiteX0" fmla="*/ 4288221 w 4288221"/>
                    <a:gd name="connsiteY0" fmla="*/ 522889 h 1250730"/>
                    <a:gd name="connsiteX1" fmla="*/ 4225159 w 4288221"/>
                    <a:gd name="connsiteY1" fmla="*/ 459827 h 1250730"/>
                    <a:gd name="connsiteX2" fmla="*/ 4193628 w 4288221"/>
                    <a:gd name="connsiteY2" fmla="*/ 459827 h 1250730"/>
                    <a:gd name="connsiteX3" fmla="*/ 4083269 w 4288221"/>
                    <a:gd name="connsiteY3" fmla="*/ 475593 h 1250730"/>
                    <a:gd name="connsiteX4" fmla="*/ 3972910 w 4288221"/>
                    <a:gd name="connsiteY4" fmla="*/ 507124 h 1250730"/>
                    <a:gd name="connsiteX5" fmla="*/ 3941379 w 4288221"/>
                    <a:gd name="connsiteY5" fmla="*/ 491358 h 1250730"/>
                    <a:gd name="connsiteX6" fmla="*/ 3909848 w 4288221"/>
                    <a:gd name="connsiteY6" fmla="*/ 491358 h 1250730"/>
                    <a:gd name="connsiteX7" fmla="*/ 3894083 w 4288221"/>
                    <a:gd name="connsiteY7" fmla="*/ 475593 h 1250730"/>
                    <a:gd name="connsiteX8" fmla="*/ 3846786 w 4288221"/>
                    <a:gd name="connsiteY8" fmla="*/ 585952 h 1250730"/>
                    <a:gd name="connsiteX9" fmla="*/ 3815255 w 4288221"/>
                    <a:gd name="connsiteY9" fmla="*/ 680545 h 1250730"/>
                    <a:gd name="connsiteX10" fmla="*/ 3815255 w 4288221"/>
                    <a:gd name="connsiteY10" fmla="*/ 775138 h 1250730"/>
                    <a:gd name="connsiteX11" fmla="*/ 3831021 w 4288221"/>
                    <a:gd name="connsiteY11" fmla="*/ 885496 h 1250730"/>
                    <a:gd name="connsiteX12" fmla="*/ 3831021 w 4288221"/>
                    <a:gd name="connsiteY12" fmla="*/ 932793 h 1250730"/>
                    <a:gd name="connsiteX13" fmla="*/ 3736428 w 4288221"/>
                    <a:gd name="connsiteY13" fmla="*/ 964324 h 1250730"/>
                    <a:gd name="connsiteX14" fmla="*/ 3673366 w 4288221"/>
                    <a:gd name="connsiteY14" fmla="*/ 964324 h 1250730"/>
                    <a:gd name="connsiteX15" fmla="*/ 3641835 w 4288221"/>
                    <a:gd name="connsiteY15" fmla="*/ 995855 h 1250730"/>
                    <a:gd name="connsiteX16" fmla="*/ 3610304 w 4288221"/>
                    <a:gd name="connsiteY16" fmla="*/ 995855 h 1250730"/>
                    <a:gd name="connsiteX17" fmla="*/ 3515710 w 4288221"/>
                    <a:gd name="connsiteY17" fmla="*/ 1011620 h 1250730"/>
                    <a:gd name="connsiteX18" fmla="*/ 3499945 w 4288221"/>
                    <a:gd name="connsiteY18" fmla="*/ 1011620 h 1250730"/>
                    <a:gd name="connsiteX19" fmla="*/ 3452648 w 4288221"/>
                    <a:gd name="connsiteY19" fmla="*/ 1027386 h 1250730"/>
                    <a:gd name="connsiteX20" fmla="*/ 3421117 w 4288221"/>
                    <a:gd name="connsiteY20" fmla="*/ 1074683 h 1250730"/>
                    <a:gd name="connsiteX21" fmla="*/ 3405352 w 4288221"/>
                    <a:gd name="connsiteY21" fmla="*/ 1153510 h 1250730"/>
                    <a:gd name="connsiteX22" fmla="*/ 3342290 w 4288221"/>
                    <a:gd name="connsiteY22" fmla="*/ 1153510 h 1250730"/>
                    <a:gd name="connsiteX23" fmla="*/ 3279228 w 4288221"/>
                    <a:gd name="connsiteY23" fmla="*/ 1185041 h 1250730"/>
                    <a:gd name="connsiteX24" fmla="*/ 3184635 w 4288221"/>
                    <a:gd name="connsiteY24" fmla="*/ 1200807 h 1250730"/>
                    <a:gd name="connsiteX25" fmla="*/ 3137338 w 4288221"/>
                    <a:gd name="connsiteY25" fmla="*/ 1200807 h 1250730"/>
                    <a:gd name="connsiteX26" fmla="*/ 3121573 w 4288221"/>
                    <a:gd name="connsiteY26" fmla="*/ 1200807 h 1250730"/>
                    <a:gd name="connsiteX27" fmla="*/ 3090042 w 4288221"/>
                    <a:gd name="connsiteY27" fmla="*/ 1200807 h 1250730"/>
                    <a:gd name="connsiteX28" fmla="*/ 3011214 w 4288221"/>
                    <a:gd name="connsiteY28" fmla="*/ 1200807 h 1250730"/>
                    <a:gd name="connsiteX29" fmla="*/ 2963917 w 4288221"/>
                    <a:gd name="connsiteY29" fmla="*/ 1200807 h 1250730"/>
                    <a:gd name="connsiteX30" fmla="*/ 2963917 w 4288221"/>
                    <a:gd name="connsiteY30" fmla="*/ 1232338 h 1250730"/>
                    <a:gd name="connsiteX31" fmla="*/ 2916621 w 4288221"/>
                    <a:gd name="connsiteY31" fmla="*/ 1232338 h 1250730"/>
                    <a:gd name="connsiteX32" fmla="*/ 2853559 w 4288221"/>
                    <a:gd name="connsiteY32" fmla="*/ 1248103 h 1250730"/>
                    <a:gd name="connsiteX33" fmla="*/ 2822028 w 4288221"/>
                    <a:gd name="connsiteY33" fmla="*/ 1248103 h 1250730"/>
                    <a:gd name="connsiteX34" fmla="*/ 2758966 w 4288221"/>
                    <a:gd name="connsiteY34" fmla="*/ 1248103 h 1250730"/>
                    <a:gd name="connsiteX35" fmla="*/ 2680138 w 4288221"/>
                    <a:gd name="connsiteY35" fmla="*/ 1248103 h 1250730"/>
                    <a:gd name="connsiteX36" fmla="*/ 2632842 w 4288221"/>
                    <a:gd name="connsiteY36" fmla="*/ 1248103 h 1250730"/>
                    <a:gd name="connsiteX37" fmla="*/ 2601310 w 4288221"/>
                    <a:gd name="connsiteY37" fmla="*/ 1232338 h 1250730"/>
                    <a:gd name="connsiteX38" fmla="*/ 2569779 w 4288221"/>
                    <a:gd name="connsiteY38" fmla="*/ 1216572 h 1250730"/>
                    <a:gd name="connsiteX39" fmla="*/ 2569779 w 4288221"/>
                    <a:gd name="connsiteY39" fmla="*/ 1200807 h 1250730"/>
                    <a:gd name="connsiteX40" fmla="*/ 2522483 w 4288221"/>
                    <a:gd name="connsiteY40" fmla="*/ 1137745 h 1250730"/>
                    <a:gd name="connsiteX41" fmla="*/ 2522483 w 4288221"/>
                    <a:gd name="connsiteY41" fmla="*/ 1106214 h 1250730"/>
                    <a:gd name="connsiteX42" fmla="*/ 2506717 w 4288221"/>
                    <a:gd name="connsiteY42" fmla="*/ 1106214 h 1250730"/>
                    <a:gd name="connsiteX43" fmla="*/ 2459421 w 4288221"/>
                    <a:gd name="connsiteY43" fmla="*/ 1074683 h 1250730"/>
                    <a:gd name="connsiteX44" fmla="*/ 2459421 w 4288221"/>
                    <a:gd name="connsiteY44" fmla="*/ 1027386 h 1250730"/>
                    <a:gd name="connsiteX45" fmla="*/ 2443655 w 4288221"/>
                    <a:gd name="connsiteY45" fmla="*/ 980089 h 1250730"/>
                    <a:gd name="connsiteX46" fmla="*/ 2412124 w 4288221"/>
                    <a:gd name="connsiteY46" fmla="*/ 1011620 h 1250730"/>
                    <a:gd name="connsiteX47" fmla="*/ 2364828 w 4288221"/>
                    <a:gd name="connsiteY47" fmla="*/ 1043152 h 1250730"/>
                    <a:gd name="connsiteX48" fmla="*/ 2254469 w 4288221"/>
                    <a:gd name="connsiteY48" fmla="*/ 995855 h 1250730"/>
                    <a:gd name="connsiteX49" fmla="*/ 2144110 w 4288221"/>
                    <a:gd name="connsiteY49" fmla="*/ 995855 h 1250730"/>
                    <a:gd name="connsiteX50" fmla="*/ 2096814 w 4288221"/>
                    <a:gd name="connsiteY50" fmla="*/ 964324 h 1250730"/>
                    <a:gd name="connsiteX51" fmla="*/ 1986455 w 4288221"/>
                    <a:gd name="connsiteY51" fmla="*/ 964324 h 1250730"/>
                    <a:gd name="connsiteX52" fmla="*/ 2002221 w 4288221"/>
                    <a:gd name="connsiteY52" fmla="*/ 948558 h 1250730"/>
                    <a:gd name="connsiteX53" fmla="*/ 1923393 w 4288221"/>
                    <a:gd name="connsiteY53" fmla="*/ 948558 h 1250730"/>
                    <a:gd name="connsiteX54" fmla="*/ 1781504 w 4288221"/>
                    <a:gd name="connsiteY54" fmla="*/ 948558 h 1250730"/>
                    <a:gd name="connsiteX55" fmla="*/ 1623848 w 4288221"/>
                    <a:gd name="connsiteY55" fmla="*/ 948558 h 1250730"/>
                    <a:gd name="connsiteX56" fmla="*/ 1513490 w 4288221"/>
                    <a:gd name="connsiteY56" fmla="*/ 964324 h 1250730"/>
                    <a:gd name="connsiteX57" fmla="*/ 1513490 w 4288221"/>
                    <a:gd name="connsiteY57" fmla="*/ 932793 h 1250730"/>
                    <a:gd name="connsiteX58" fmla="*/ 1545021 w 4288221"/>
                    <a:gd name="connsiteY58" fmla="*/ 932793 h 1250730"/>
                    <a:gd name="connsiteX59" fmla="*/ 1481959 w 4288221"/>
                    <a:gd name="connsiteY59" fmla="*/ 869731 h 1250730"/>
                    <a:gd name="connsiteX60" fmla="*/ 1450428 w 4288221"/>
                    <a:gd name="connsiteY60" fmla="*/ 806669 h 1250730"/>
                    <a:gd name="connsiteX61" fmla="*/ 1450428 w 4288221"/>
                    <a:gd name="connsiteY61" fmla="*/ 696310 h 1250730"/>
                    <a:gd name="connsiteX62" fmla="*/ 1418897 w 4288221"/>
                    <a:gd name="connsiteY62" fmla="*/ 664779 h 1250730"/>
                    <a:gd name="connsiteX63" fmla="*/ 1387366 w 4288221"/>
                    <a:gd name="connsiteY63" fmla="*/ 570186 h 1250730"/>
                    <a:gd name="connsiteX64" fmla="*/ 1371600 w 4288221"/>
                    <a:gd name="connsiteY64" fmla="*/ 491358 h 1250730"/>
                    <a:gd name="connsiteX65" fmla="*/ 1403131 w 4288221"/>
                    <a:gd name="connsiteY65" fmla="*/ 349469 h 1250730"/>
                    <a:gd name="connsiteX66" fmla="*/ 1371600 w 4288221"/>
                    <a:gd name="connsiteY66" fmla="*/ 286407 h 1250730"/>
                    <a:gd name="connsiteX67" fmla="*/ 1371600 w 4288221"/>
                    <a:gd name="connsiteY67" fmla="*/ 191814 h 1250730"/>
                    <a:gd name="connsiteX68" fmla="*/ 1418897 w 4288221"/>
                    <a:gd name="connsiteY68" fmla="*/ 81455 h 1250730"/>
                    <a:gd name="connsiteX69" fmla="*/ 1403131 w 4288221"/>
                    <a:gd name="connsiteY69" fmla="*/ 18393 h 1250730"/>
                    <a:gd name="connsiteX70" fmla="*/ 1355835 w 4288221"/>
                    <a:gd name="connsiteY70" fmla="*/ 18393 h 1250730"/>
                    <a:gd name="connsiteX71" fmla="*/ 1324304 w 4288221"/>
                    <a:gd name="connsiteY71" fmla="*/ 128752 h 1250730"/>
                    <a:gd name="connsiteX72" fmla="*/ 1182414 w 4288221"/>
                    <a:gd name="connsiteY72" fmla="*/ 176048 h 1250730"/>
                    <a:gd name="connsiteX73" fmla="*/ 1119352 w 4288221"/>
                    <a:gd name="connsiteY73" fmla="*/ 176048 h 1250730"/>
                    <a:gd name="connsiteX74" fmla="*/ 1056290 w 4288221"/>
                    <a:gd name="connsiteY74" fmla="*/ 176048 h 1250730"/>
                    <a:gd name="connsiteX75" fmla="*/ 930166 w 4288221"/>
                    <a:gd name="connsiteY75" fmla="*/ 176048 h 1250730"/>
                    <a:gd name="connsiteX76" fmla="*/ 867104 w 4288221"/>
                    <a:gd name="connsiteY76" fmla="*/ 128752 h 1250730"/>
                    <a:gd name="connsiteX77" fmla="*/ 646386 w 4288221"/>
                    <a:gd name="connsiteY77" fmla="*/ 112986 h 1250730"/>
                    <a:gd name="connsiteX78" fmla="*/ 504497 w 4288221"/>
                    <a:gd name="connsiteY78" fmla="*/ 112986 h 1250730"/>
                    <a:gd name="connsiteX79" fmla="*/ 362607 w 4288221"/>
                    <a:gd name="connsiteY79" fmla="*/ 160283 h 1250730"/>
                    <a:gd name="connsiteX80" fmla="*/ 220717 w 4288221"/>
                    <a:gd name="connsiteY80" fmla="*/ 160283 h 1250730"/>
                    <a:gd name="connsiteX81" fmla="*/ 110359 w 4288221"/>
                    <a:gd name="connsiteY81" fmla="*/ 160283 h 1250730"/>
                    <a:gd name="connsiteX82" fmla="*/ 0 w 4288221"/>
                    <a:gd name="connsiteY82" fmla="*/ 144517 h 1250730"/>
                    <a:gd name="connsiteX83" fmla="*/ 0 w 4288221"/>
                    <a:gd name="connsiteY83" fmla="*/ 144517 h 1250730"/>
                    <a:gd name="connsiteX0" fmla="*/ 4367048 w 4367048"/>
                    <a:gd name="connsiteY0" fmla="*/ 522889 h 1250730"/>
                    <a:gd name="connsiteX1" fmla="*/ 4303986 w 4367048"/>
                    <a:gd name="connsiteY1" fmla="*/ 459827 h 1250730"/>
                    <a:gd name="connsiteX2" fmla="*/ 4272455 w 4367048"/>
                    <a:gd name="connsiteY2" fmla="*/ 459827 h 1250730"/>
                    <a:gd name="connsiteX3" fmla="*/ 4162096 w 4367048"/>
                    <a:gd name="connsiteY3" fmla="*/ 475593 h 1250730"/>
                    <a:gd name="connsiteX4" fmla="*/ 4051737 w 4367048"/>
                    <a:gd name="connsiteY4" fmla="*/ 507124 h 1250730"/>
                    <a:gd name="connsiteX5" fmla="*/ 4020206 w 4367048"/>
                    <a:gd name="connsiteY5" fmla="*/ 491358 h 1250730"/>
                    <a:gd name="connsiteX6" fmla="*/ 3988675 w 4367048"/>
                    <a:gd name="connsiteY6" fmla="*/ 491358 h 1250730"/>
                    <a:gd name="connsiteX7" fmla="*/ 3972910 w 4367048"/>
                    <a:gd name="connsiteY7" fmla="*/ 475593 h 1250730"/>
                    <a:gd name="connsiteX8" fmla="*/ 3925613 w 4367048"/>
                    <a:gd name="connsiteY8" fmla="*/ 585952 h 1250730"/>
                    <a:gd name="connsiteX9" fmla="*/ 3894082 w 4367048"/>
                    <a:gd name="connsiteY9" fmla="*/ 680545 h 1250730"/>
                    <a:gd name="connsiteX10" fmla="*/ 3894082 w 4367048"/>
                    <a:gd name="connsiteY10" fmla="*/ 775138 h 1250730"/>
                    <a:gd name="connsiteX11" fmla="*/ 3909848 w 4367048"/>
                    <a:gd name="connsiteY11" fmla="*/ 885496 h 1250730"/>
                    <a:gd name="connsiteX12" fmla="*/ 3909848 w 4367048"/>
                    <a:gd name="connsiteY12" fmla="*/ 932793 h 1250730"/>
                    <a:gd name="connsiteX13" fmla="*/ 3815255 w 4367048"/>
                    <a:gd name="connsiteY13" fmla="*/ 964324 h 1250730"/>
                    <a:gd name="connsiteX14" fmla="*/ 3752193 w 4367048"/>
                    <a:gd name="connsiteY14" fmla="*/ 964324 h 1250730"/>
                    <a:gd name="connsiteX15" fmla="*/ 3720662 w 4367048"/>
                    <a:gd name="connsiteY15" fmla="*/ 995855 h 1250730"/>
                    <a:gd name="connsiteX16" fmla="*/ 3689131 w 4367048"/>
                    <a:gd name="connsiteY16" fmla="*/ 995855 h 1250730"/>
                    <a:gd name="connsiteX17" fmla="*/ 3594537 w 4367048"/>
                    <a:gd name="connsiteY17" fmla="*/ 1011620 h 1250730"/>
                    <a:gd name="connsiteX18" fmla="*/ 3578772 w 4367048"/>
                    <a:gd name="connsiteY18" fmla="*/ 1011620 h 1250730"/>
                    <a:gd name="connsiteX19" fmla="*/ 3531475 w 4367048"/>
                    <a:gd name="connsiteY19" fmla="*/ 1027386 h 1250730"/>
                    <a:gd name="connsiteX20" fmla="*/ 3499944 w 4367048"/>
                    <a:gd name="connsiteY20" fmla="*/ 1074683 h 1250730"/>
                    <a:gd name="connsiteX21" fmla="*/ 3484179 w 4367048"/>
                    <a:gd name="connsiteY21" fmla="*/ 1153510 h 1250730"/>
                    <a:gd name="connsiteX22" fmla="*/ 3421117 w 4367048"/>
                    <a:gd name="connsiteY22" fmla="*/ 1153510 h 1250730"/>
                    <a:gd name="connsiteX23" fmla="*/ 3358055 w 4367048"/>
                    <a:gd name="connsiteY23" fmla="*/ 1185041 h 1250730"/>
                    <a:gd name="connsiteX24" fmla="*/ 3263462 w 4367048"/>
                    <a:gd name="connsiteY24" fmla="*/ 1200807 h 1250730"/>
                    <a:gd name="connsiteX25" fmla="*/ 3216165 w 4367048"/>
                    <a:gd name="connsiteY25" fmla="*/ 1200807 h 1250730"/>
                    <a:gd name="connsiteX26" fmla="*/ 3200400 w 4367048"/>
                    <a:gd name="connsiteY26" fmla="*/ 1200807 h 1250730"/>
                    <a:gd name="connsiteX27" fmla="*/ 3168869 w 4367048"/>
                    <a:gd name="connsiteY27" fmla="*/ 1200807 h 1250730"/>
                    <a:gd name="connsiteX28" fmla="*/ 3090041 w 4367048"/>
                    <a:gd name="connsiteY28" fmla="*/ 1200807 h 1250730"/>
                    <a:gd name="connsiteX29" fmla="*/ 3042744 w 4367048"/>
                    <a:gd name="connsiteY29" fmla="*/ 1200807 h 1250730"/>
                    <a:gd name="connsiteX30" fmla="*/ 3042744 w 4367048"/>
                    <a:gd name="connsiteY30" fmla="*/ 1232338 h 1250730"/>
                    <a:gd name="connsiteX31" fmla="*/ 2995448 w 4367048"/>
                    <a:gd name="connsiteY31" fmla="*/ 1232338 h 1250730"/>
                    <a:gd name="connsiteX32" fmla="*/ 2932386 w 4367048"/>
                    <a:gd name="connsiteY32" fmla="*/ 1248103 h 1250730"/>
                    <a:gd name="connsiteX33" fmla="*/ 2900855 w 4367048"/>
                    <a:gd name="connsiteY33" fmla="*/ 1248103 h 1250730"/>
                    <a:gd name="connsiteX34" fmla="*/ 2837793 w 4367048"/>
                    <a:gd name="connsiteY34" fmla="*/ 1248103 h 1250730"/>
                    <a:gd name="connsiteX35" fmla="*/ 2758965 w 4367048"/>
                    <a:gd name="connsiteY35" fmla="*/ 1248103 h 1250730"/>
                    <a:gd name="connsiteX36" fmla="*/ 2711669 w 4367048"/>
                    <a:gd name="connsiteY36" fmla="*/ 1248103 h 1250730"/>
                    <a:gd name="connsiteX37" fmla="*/ 2680137 w 4367048"/>
                    <a:gd name="connsiteY37" fmla="*/ 1232338 h 1250730"/>
                    <a:gd name="connsiteX38" fmla="*/ 2648606 w 4367048"/>
                    <a:gd name="connsiteY38" fmla="*/ 1216572 h 1250730"/>
                    <a:gd name="connsiteX39" fmla="*/ 2648606 w 4367048"/>
                    <a:gd name="connsiteY39" fmla="*/ 1200807 h 1250730"/>
                    <a:gd name="connsiteX40" fmla="*/ 2601310 w 4367048"/>
                    <a:gd name="connsiteY40" fmla="*/ 1137745 h 1250730"/>
                    <a:gd name="connsiteX41" fmla="*/ 2601310 w 4367048"/>
                    <a:gd name="connsiteY41" fmla="*/ 1106214 h 1250730"/>
                    <a:gd name="connsiteX42" fmla="*/ 2585544 w 4367048"/>
                    <a:gd name="connsiteY42" fmla="*/ 1106214 h 1250730"/>
                    <a:gd name="connsiteX43" fmla="*/ 2538248 w 4367048"/>
                    <a:gd name="connsiteY43" fmla="*/ 1074683 h 1250730"/>
                    <a:gd name="connsiteX44" fmla="*/ 2538248 w 4367048"/>
                    <a:gd name="connsiteY44" fmla="*/ 1027386 h 1250730"/>
                    <a:gd name="connsiteX45" fmla="*/ 2522482 w 4367048"/>
                    <a:gd name="connsiteY45" fmla="*/ 980089 h 1250730"/>
                    <a:gd name="connsiteX46" fmla="*/ 2490951 w 4367048"/>
                    <a:gd name="connsiteY46" fmla="*/ 1011620 h 1250730"/>
                    <a:gd name="connsiteX47" fmla="*/ 2443655 w 4367048"/>
                    <a:gd name="connsiteY47" fmla="*/ 1043152 h 1250730"/>
                    <a:gd name="connsiteX48" fmla="*/ 2333296 w 4367048"/>
                    <a:gd name="connsiteY48" fmla="*/ 995855 h 1250730"/>
                    <a:gd name="connsiteX49" fmla="*/ 2222937 w 4367048"/>
                    <a:gd name="connsiteY49" fmla="*/ 995855 h 1250730"/>
                    <a:gd name="connsiteX50" fmla="*/ 2175641 w 4367048"/>
                    <a:gd name="connsiteY50" fmla="*/ 964324 h 1250730"/>
                    <a:gd name="connsiteX51" fmla="*/ 2065282 w 4367048"/>
                    <a:gd name="connsiteY51" fmla="*/ 964324 h 1250730"/>
                    <a:gd name="connsiteX52" fmla="*/ 2081048 w 4367048"/>
                    <a:gd name="connsiteY52" fmla="*/ 948558 h 1250730"/>
                    <a:gd name="connsiteX53" fmla="*/ 2002220 w 4367048"/>
                    <a:gd name="connsiteY53" fmla="*/ 948558 h 1250730"/>
                    <a:gd name="connsiteX54" fmla="*/ 1860331 w 4367048"/>
                    <a:gd name="connsiteY54" fmla="*/ 948558 h 1250730"/>
                    <a:gd name="connsiteX55" fmla="*/ 1702675 w 4367048"/>
                    <a:gd name="connsiteY55" fmla="*/ 948558 h 1250730"/>
                    <a:gd name="connsiteX56" fmla="*/ 1592317 w 4367048"/>
                    <a:gd name="connsiteY56" fmla="*/ 964324 h 1250730"/>
                    <a:gd name="connsiteX57" fmla="*/ 1592317 w 4367048"/>
                    <a:gd name="connsiteY57" fmla="*/ 932793 h 1250730"/>
                    <a:gd name="connsiteX58" fmla="*/ 1623848 w 4367048"/>
                    <a:gd name="connsiteY58" fmla="*/ 932793 h 1250730"/>
                    <a:gd name="connsiteX59" fmla="*/ 1560786 w 4367048"/>
                    <a:gd name="connsiteY59" fmla="*/ 869731 h 1250730"/>
                    <a:gd name="connsiteX60" fmla="*/ 1529255 w 4367048"/>
                    <a:gd name="connsiteY60" fmla="*/ 806669 h 1250730"/>
                    <a:gd name="connsiteX61" fmla="*/ 1529255 w 4367048"/>
                    <a:gd name="connsiteY61" fmla="*/ 696310 h 1250730"/>
                    <a:gd name="connsiteX62" fmla="*/ 1497724 w 4367048"/>
                    <a:gd name="connsiteY62" fmla="*/ 664779 h 1250730"/>
                    <a:gd name="connsiteX63" fmla="*/ 1466193 w 4367048"/>
                    <a:gd name="connsiteY63" fmla="*/ 570186 h 1250730"/>
                    <a:gd name="connsiteX64" fmla="*/ 1450427 w 4367048"/>
                    <a:gd name="connsiteY64" fmla="*/ 491358 h 1250730"/>
                    <a:gd name="connsiteX65" fmla="*/ 1481958 w 4367048"/>
                    <a:gd name="connsiteY65" fmla="*/ 349469 h 1250730"/>
                    <a:gd name="connsiteX66" fmla="*/ 1450427 w 4367048"/>
                    <a:gd name="connsiteY66" fmla="*/ 286407 h 1250730"/>
                    <a:gd name="connsiteX67" fmla="*/ 1450427 w 4367048"/>
                    <a:gd name="connsiteY67" fmla="*/ 191814 h 1250730"/>
                    <a:gd name="connsiteX68" fmla="*/ 1497724 w 4367048"/>
                    <a:gd name="connsiteY68" fmla="*/ 81455 h 1250730"/>
                    <a:gd name="connsiteX69" fmla="*/ 1481958 w 4367048"/>
                    <a:gd name="connsiteY69" fmla="*/ 18393 h 1250730"/>
                    <a:gd name="connsiteX70" fmla="*/ 1434662 w 4367048"/>
                    <a:gd name="connsiteY70" fmla="*/ 18393 h 1250730"/>
                    <a:gd name="connsiteX71" fmla="*/ 1403131 w 4367048"/>
                    <a:gd name="connsiteY71" fmla="*/ 128752 h 1250730"/>
                    <a:gd name="connsiteX72" fmla="*/ 1261241 w 4367048"/>
                    <a:gd name="connsiteY72" fmla="*/ 176048 h 1250730"/>
                    <a:gd name="connsiteX73" fmla="*/ 1198179 w 4367048"/>
                    <a:gd name="connsiteY73" fmla="*/ 176048 h 1250730"/>
                    <a:gd name="connsiteX74" fmla="*/ 1135117 w 4367048"/>
                    <a:gd name="connsiteY74" fmla="*/ 176048 h 1250730"/>
                    <a:gd name="connsiteX75" fmla="*/ 1008993 w 4367048"/>
                    <a:gd name="connsiteY75" fmla="*/ 176048 h 1250730"/>
                    <a:gd name="connsiteX76" fmla="*/ 945931 w 4367048"/>
                    <a:gd name="connsiteY76" fmla="*/ 128752 h 1250730"/>
                    <a:gd name="connsiteX77" fmla="*/ 725213 w 4367048"/>
                    <a:gd name="connsiteY77" fmla="*/ 112986 h 1250730"/>
                    <a:gd name="connsiteX78" fmla="*/ 583324 w 4367048"/>
                    <a:gd name="connsiteY78" fmla="*/ 112986 h 1250730"/>
                    <a:gd name="connsiteX79" fmla="*/ 441434 w 4367048"/>
                    <a:gd name="connsiteY79" fmla="*/ 160283 h 1250730"/>
                    <a:gd name="connsiteX80" fmla="*/ 299544 w 4367048"/>
                    <a:gd name="connsiteY80" fmla="*/ 160283 h 1250730"/>
                    <a:gd name="connsiteX81" fmla="*/ 189186 w 4367048"/>
                    <a:gd name="connsiteY81" fmla="*/ 160283 h 1250730"/>
                    <a:gd name="connsiteX82" fmla="*/ 78827 w 4367048"/>
                    <a:gd name="connsiteY82" fmla="*/ 144517 h 1250730"/>
                    <a:gd name="connsiteX83" fmla="*/ 78827 w 4367048"/>
                    <a:gd name="connsiteY83" fmla="*/ 144517 h 1250730"/>
                    <a:gd name="connsiteX84" fmla="*/ 0 w 4367048"/>
                    <a:gd name="connsiteY84" fmla="*/ 112986 h 1250730"/>
                    <a:gd name="connsiteX0" fmla="*/ 4430111 w 4430111"/>
                    <a:gd name="connsiteY0" fmla="*/ 522889 h 1250730"/>
                    <a:gd name="connsiteX1" fmla="*/ 4367049 w 4430111"/>
                    <a:gd name="connsiteY1" fmla="*/ 459827 h 1250730"/>
                    <a:gd name="connsiteX2" fmla="*/ 4335518 w 4430111"/>
                    <a:gd name="connsiteY2" fmla="*/ 459827 h 1250730"/>
                    <a:gd name="connsiteX3" fmla="*/ 4225159 w 4430111"/>
                    <a:gd name="connsiteY3" fmla="*/ 475593 h 1250730"/>
                    <a:gd name="connsiteX4" fmla="*/ 4114800 w 4430111"/>
                    <a:gd name="connsiteY4" fmla="*/ 507124 h 1250730"/>
                    <a:gd name="connsiteX5" fmla="*/ 4083269 w 4430111"/>
                    <a:gd name="connsiteY5" fmla="*/ 491358 h 1250730"/>
                    <a:gd name="connsiteX6" fmla="*/ 4051738 w 4430111"/>
                    <a:gd name="connsiteY6" fmla="*/ 491358 h 1250730"/>
                    <a:gd name="connsiteX7" fmla="*/ 4035973 w 4430111"/>
                    <a:gd name="connsiteY7" fmla="*/ 475593 h 1250730"/>
                    <a:gd name="connsiteX8" fmla="*/ 3988676 w 4430111"/>
                    <a:gd name="connsiteY8" fmla="*/ 585952 h 1250730"/>
                    <a:gd name="connsiteX9" fmla="*/ 3957145 w 4430111"/>
                    <a:gd name="connsiteY9" fmla="*/ 680545 h 1250730"/>
                    <a:gd name="connsiteX10" fmla="*/ 3957145 w 4430111"/>
                    <a:gd name="connsiteY10" fmla="*/ 775138 h 1250730"/>
                    <a:gd name="connsiteX11" fmla="*/ 3972911 w 4430111"/>
                    <a:gd name="connsiteY11" fmla="*/ 885496 h 1250730"/>
                    <a:gd name="connsiteX12" fmla="*/ 3972911 w 4430111"/>
                    <a:gd name="connsiteY12" fmla="*/ 932793 h 1250730"/>
                    <a:gd name="connsiteX13" fmla="*/ 3878318 w 4430111"/>
                    <a:gd name="connsiteY13" fmla="*/ 964324 h 1250730"/>
                    <a:gd name="connsiteX14" fmla="*/ 3815256 w 4430111"/>
                    <a:gd name="connsiteY14" fmla="*/ 964324 h 1250730"/>
                    <a:gd name="connsiteX15" fmla="*/ 3783725 w 4430111"/>
                    <a:gd name="connsiteY15" fmla="*/ 995855 h 1250730"/>
                    <a:gd name="connsiteX16" fmla="*/ 3752194 w 4430111"/>
                    <a:gd name="connsiteY16" fmla="*/ 995855 h 1250730"/>
                    <a:gd name="connsiteX17" fmla="*/ 3657600 w 4430111"/>
                    <a:gd name="connsiteY17" fmla="*/ 1011620 h 1250730"/>
                    <a:gd name="connsiteX18" fmla="*/ 3641835 w 4430111"/>
                    <a:gd name="connsiteY18" fmla="*/ 1011620 h 1250730"/>
                    <a:gd name="connsiteX19" fmla="*/ 3594538 w 4430111"/>
                    <a:gd name="connsiteY19" fmla="*/ 1027386 h 1250730"/>
                    <a:gd name="connsiteX20" fmla="*/ 3563007 w 4430111"/>
                    <a:gd name="connsiteY20" fmla="*/ 1074683 h 1250730"/>
                    <a:gd name="connsiteX21" fmla="*/ 3547242 w 4430111"/>
                    <a:gd name="connsiteY21" fmla="*/ 1153510 h 1250730"/>
                    <a:gd name="connsiteX22" fmla="*/ 3484180 w 4430111"/>
                    <a:gd name="connsiteY22" fmla="*/ 1153510 h 1250730"/>
                    <a:gd name="connsiteX23" fmla="*/ 3421118 w 4430111"/>
                    <a:gd name="connsiteY23" fmla="*/ 1185041 h 1250730"/>
                    <a:gd name="connsiteX24" fmla="*/ 3326525 w 4430111"/>
                    <a:gd name="connsiteY24" fmla="*/ 1200807 h 1250730"/>
                    <a:gd name="connsiteX25" fmla="*/ 3279228 w 4430111"/>
                    <a:gd name="connsiteY25" fmla="*/ 1200807 h 1250730"/>
                    <a:gd name="connsiteX26" fmla="*/ 3263463 w 4430111"/>
                    <a:gd name="connsiteY26" fmla="*/ 1200807 h 1250730"/>
                    <a:gd name="connsiteX27" fmla="*/ 3231932 w 4430111"/>
                    <a:gd name="connsiteY27" fmla="*/ 1200807 h 1250730"/>
                    <a:gd name="connsiteX28" fmla="*/ 3153104 w 4430111"/>
                    <a:gd name="connsiteY28" fmla="*/ 1200807 h 1250730"/>
                    <a:gd name="connsiteX29" fmla="*/ 3105807 w 4430111"/>
                    <a:gd name="connsiteY29" fmla="*/ 1200807 h 1250730"/>
                    <a:gd name="connsiteX30" fmla="*/ 3105807 w 4430111"/>
                    <a:gd name="connsiteY30" fmla="*/ 1232338 h 1250730"/>
                    <a:gd name="connsiteX31" fmla="*/ 3058511 w 4430111"/>
                    <a:gd name="connsiteY31" fmla="*/ 1232338 h 1250730"/>
                    <a:gd name="connsiteX32" fmla="*/ 2995449 w 4430111"/>
                    <a:gd name="connsiteY32" fmla="*/ 1248103 h 1250730"/>
                    <a:gd name="connsiteX33" fmla="*/ 2963918 w 4430111"/>
                    <a:gd name="connsiteY33" fmla="*/ 1248103 h 1250730"/>
                    <a:gd name="connsiteX34" fmla="*/ 2900856 w 4430111"/>
                    <a:gd name="connsiteY34" fmla="*/ 1248103 h 1250730"/>
                    <a:gd name="connsiteX35" fmla="*/ 2822028 w 4430111"/>
                    <a:gd name="connsiteY35" fmla="*/ 1248103 h 1250730"/>
                    <a:gd name="connsiteX36" fmla="*/ 2774732 w 4430111"/>
                    <a:gd name="connsiteY36" fmla="*/ 1248103 h 1250730"/>
                    <a:gd name="connsiteX37" fmla="*/ 2743200 w 4430111"/>
                    <a:gd name="connsiteY37" fmla="*/ 1232338 h 1250730"/>
                    <a:gd name="connsiteX38" fmla="*/ 2711669 w 4430111"/>
                    <a:gd name="connsiteY38" fmla="*/ 1216572 h 1250730"/>
                    <a:gd name="connsiteX39" fmla="*/ 2711669 w 4430111"/>
                    <a:gd name="connsiteY39" fmla="*/ 1200807 h 1250730"/>
                    <a:gd name="connsiteX40" fmla="*/ 2664373 w 4430111"/>
                    <a:gd name="connsiteY40" fmla="*/ 1137745 h 1250730"/>
                    <a:gd name="connsiteX41" fmla="*/ 2664373 w 4430111"/>
                    <a:gd name="connsiteY41" fmla="*/ 1106214 h 1250730"/>
                    <a:gd name="connsiteX42" fmla="*/ 2648607 w 4430111"/>
                    <a:gd name="connsiteY42" fmla="*/ 1106214 h 1250730"/>
                    <a:gd name="connsiteX43" fmla="*/ 2601311 w 4430111"/>
                    <a:gd name="connsiteY43" fmla="*/ 1074683 h 1250730"/>
                    <a:gd name="connsiteX44" fmla="*/ 2601311 w 4430111"/>
                    <a:gd name="connsiteY44" fmla="*/ 1027386 h 1250730"/>
                    <a:gd name="connsiteX45" fmla="*/ 2585545 w 4430111"/>
                    <a:gd name="connsiteY45" fmla="*/ 980089 h 1250730"/>
                    <a:gd name="connsiteX46" fmla="*/ 2554014 w 4430111"/>
                    <a:gd name="connsiteY46" fmla="*/ 1011620 h 1250730"/>
                    <a:gd name="connsiteX47" fmla="*/ 2506718 w 4430111"/>
                    <a:gd name="connsiteY47" fmla="*/ 1043152 h 1250730"/>
                    <a:gd name="connsiteX48" fmla="*/ 2396359 w 4430111"/>
                    <a:gd name="connsiteY48" fmla="*/ 995855 h 1250730"/>
                    <a:gd name="connsiteX49" fmla="*/ 2286000 w 4430111"/>
                    <a:gd name="connsiteY49" fmla="*/ 995855 h 1250730"/>
                    <a:gd name="connsiteX50" fmla="*/ 2238704 w 4430111"/>
                    <a:gd name="connsiteY50" fmla="*/ 964324 h 1250730"/>
                    <a:gd name="connsiteX51" fmla="*/ 2128345 w 4430111"/>
                    <a:gd name="connsiteY51" fmla="*/ 964324 h 1250730"/>
                    <a:gd name="connsiteX52" fmla="*/ 2144111 w 4430111"/>
                    <a:gd name="connsiteY52" fmla="*/ 948558 h 1250730"/>
                    <a:gd name="connsiteX53" fmla="*/ 2065283 w 4430111"/>
                    <a:gd name="connsiteY53" fmla="*/ 948558 h 1250730"/>
                    <a:gd name="connsiteX54" fmla="*/ 1923394 w 4430111"/>
                    <a:gd name="connsiteY54" fmla="*/ 948558 h 1250730"/>
                    <a:gd name="connsiteX55" fmla="*/ 1765738 w 4430111"/>
                    <a:gd name="connsiteY55" fmla="*/ 948558 h 1250730"/>
                    <a:gd name="connsiteX56" fmla="*/ 1655380 w 4430111"/>
                    <a:gd name="connsiteY56" fmla="*/ 964324 h 1250730"/>
                    <a:gd name="connsiteX57" fmla="*/ 1655380 w 4430111"/>
                    <a:gd name="connsiteY57" fmla="*/ 932793 h 1250730"/>
                    <a:gd name="connsiteX58" fmla="*/ 1686911 w 4430111"/>
                    <a:gd name="connsiteY58" fmla="*/ 932793 h 1250730"/>
                    <a:gd name="connsiteX59" fmla="*/ 1623849 w 4430111"/>
                    <a:gd name="connsiteY59" fmla="*/ 869731 h 1250730"/>
                    <a:gd name="connsiteX60" fmla="*/ 1592318 w 4430111"/>
                    <a:gd name="connsiteY60" fmla="*/ 806669 h 1250730"/>
                    <a:gd name="connsiteX61" fmla="*/ 1592318 w 4430111"/>
                    <a:gd name="connsiteY61" fmla="*/ 696310 h 1250730"/>
                    <a:gd name="connsiteX62" fmla="*/ 1560787 w 4430111"/>
                    <a:gd name="connsiteY62" fmla="*/ 664779 h 1250730"/>
                    <a:gd name="connsiteX63" fmla="*/ 1529256 w 4430111"/>
                    <a:gd name="connsiteY63" fmla="*/ 570186 h 1250730"/>
                    <a:gd name="connsiteX64" fmla="*/ 1513490 w 4430111"/>
                    <a:gd name="connsiteY64" fmla="*/ 491358 h 1250730"/>
                    <a:gd name="connsiteX65" fmla="*/ 1545021 w 4430111"/>
                    <a:gd name="connsiteY65" fmla="*/ 349469 h 1250730"/>
                    <a:gd name="connsiteX66" fmla="*/ 1513490 w 4430111"/>
                    <a:gd name="connsiteY66" fmla="*/ 286407 h 1250730"/>
                    <a:gd name="connsiteX67" fmla="*/ 1513490 w 4430111"/>
                    <a:gd name="connsiteY67" fmla="*/ 191814 h 1250730"/>
                    <a:gd name="connsiteX68" fmla="*/ 1560787 w 4430111"/>
                    <a:gd name="connsiteY68" fmla="*/ 81455 h 1250730"/>
                    <a:gd name="connsiteX69" fmla="*/ 1545021 w 4430111"/>
                    <a:gd name="connsiteY69" fmla="*/ 18393 h 1250730"/>
                    <a:gd name="connsiteX70" fmla="*/ 1497725 w 4430111"/>
                    <a:gd name="connsiteY70" fmla="*/ 18393 h 1250730"/>
                    <a:gd name="connsiteX71" fmla="*/ 1466194 w 4430111"/>
                    <a:gd name="connsiteY71" fmla="*/ 128752 h 1250730"/>
                    <a:gd name="connsiteX72" fmla="*/ 1324304 w 4430111"/>
                    <a:gd name="connsiteY72" fmla="*/ 176048 h 1250730"/>
                    <a:gd name="connsiteX73" fmla="*/ 1261242 w 4430111"/>
                    <a:gd name="connsiteY73" fmla="*/ 176048 h 1250730"/>
                    <a:gd name="connsiteX74" fmla="*/ 1198180 w 4430111"/>
                    <a:gd name="connsiteY74" fmla="*/ 176048 h 1250730"/>
                    <a:gd name="connsiteX75" fmla="*/ 1072056 w 4430111"/>
                    <a:gd name="connsiteY75" fmla="*/ 176048 h 1250730"/>
                    <a:gd name="connsiteX76" fmla="*/ 1008994 w 4430111"/>
                    <a:gd name="connsiteY76" fmla="*/ 128752 h 1250730"/>
                    <a:gd name="connsiteX77" fmla="*/ 788276 w 4430111"/>
                    <a:gd name="connsiteY77" fmla="*/ 112986 h 1250730"/>
                    <a:gd name="connsiteX78" fmla="*/ 646387 w 4430111"/>
                    <a:gd name="connsiteY78" fmla="*/ 112986 h 1250730"/>
                    <a:gd name="connsiteX79" fmla="*/ 504497 w 4430111"/>
                    <a:gd name="connsiteY79" fmla="*/ 160283 h 1250730"/>
                    <a:gd name="connsiteX80" fmla="*/ 362607 w 4430111"/>
                    <a:gd name="connsiteY80" fmla="*/ 160283 h 1250730"/>
                    <a:gd name="connsiteX81" fmla="*/ 252249 w 4430111"/>
                    <a:gd name="connsiteY81" fmla="*/ 160283 h 1250730"/>
                    <a:gd name="connsiteX82" fmla="*/ 141890 w 4430111"/>
                    <a:gd name="connsiteY82" fmla="*/ 144517 h 1250730"/>
                    <a:gd name="connsiteX83" fmla="*/ 141890 w 4430111"/>
                    <a:gd name="connsiteY83" fmla="*/ 144517 h 1250730"/>
                    <a:gd name="connsiteX84" fmla="*/ 63063 w 4430111"/>
                    <a:gd name="connsiteY84" fmla="*/ 112986 h 1250730"/>
                    <a:gd name="connsiteX85" fmla="*/ 0 w 4430111"/>
                    <a:gd name="connsiteY85" fmla="*/ 65689 h 1250730"/>
                    <a:gd name="connsiteX0" fmla="*/ 4445875 w 4445875"/>
                    <a:gd name="connsiteY0" fmla="*/ 522889 h 1250730"/>
                    <a:gd name="connsiteX1" fmla="*/ 4382813 w 4445875"/>
                    <a:gd name="connsiteY1" fmla="*/ 459827 h 1250730"/>
                    <a:gd name="connsiteX2" fmla="*/ 4351282 w 4445875"/>
                    <a:gd name="connsiteY2" fmla="*/ 459827 h 1250730"/>
                    <a:gd name="connsiteX3" fmla="*/ 4240923 w 4445875"/>
                    <a:gd name="connsiteY3" fmla="*/ 475593 h 1250730"/>
                    <a:gd name="connsiteX4" fmla="*/ 4130564 w 4445875"/>
                    <a:gd name="connsiteY4" fmla="*/ 507124 h 1250730"/>
                    <a:gd name="connsiteX5" fmla="*/ 4099033 w 4445875"/>
                    <a:gd name="connsiteY5" fmla="*/ 491358 h 1250730"/>
                    <a:gd name="connsiteX6" fmla="*/ 4067502 w 4445875"/>
                    <a:gd name="connsiteY6" fmla="*/ 491358 h 1250730"/>
                    <a:gd name="connsiteX7" fmla="*/ 4051737 w 4445875"/>
                    <a:gd name="connsiteY7" fmla="*/ 475593 h 1250730"/>
                    <a:gd name="connsiteX8" fmla="*/ 4004440 w 4445875"/>
                    <a:gd name="connsiteY8" fmla="*/ 585952 h 1250730"/>
                    <a:gd name="connsiteX9" fmla="*/ 3972909 w 4445875"/>
                    <a:gd name="connsiteY9" fmla="*/ 680545 h 1250730"/>
                    <a:gd name="connsiteX10" fmla="*/ 3972909 w 4445875"/>
                    <a:gd name="connsiteY10" fmla="*/ 775138 h 1250730"/>
                    <a:gd name="connsiteX11" fmla="*/ 3988675 w 4445875"/>
                    <a:gd name="connsiteY11" fmla="*/ 885496 h 1250730"/>
                    <a:gd name="connsiteX12" fmla="*/ 3988675 w 4445875"/>
                    <a:gd name="connsiteY12" fmla="*/ 932793 h 1250730"/>
                    <a:gd name="connsiteX13" fmla="*/ 3894082 w 4445875"/>
                    <a:gd name="connsiteY13" fmla="*/ 964324 h 1250730"/>
                    <a:gd name="connsiteX14" fmla="*/ 3831020 w 4445875"/>
                    <a:gd name="connsiteY14" fmla="*/ 964324 h 1250730"/>
                    <a:gd name="connsiteX15" fmla="*/ 3799489 w 4445875"/>
                    <a:gd name="connsiteY15" fmla="*/ 995855 h 1250730"/>
                    <a:gd name="connsiteX16" fmla="*/ 3767958 w 4445875"/>
                    <a:gd name="connsiteY16" fmla="*/ 995855 h 1250730"/>
                    <a:gd name="connsiteX17" fmla="*/ 3673364 w 4445875"/>
                    <a:gd name="connsiteY17" fmla="*/ 1011620 h 1250730"/>
                    <a:gd name="connsiteX18" fmla="*/ 3657599 w 4445875"/>
                    <a:gd name="connsiteY18" fmla="*/ 1011620 h 1250730"/>
                    <a:gd name="connsiteX19" fmla="*/ 3610302 w 4445875"/>
                    <a:gd name="connsiteY19" fmla="*/ 1027386 h 1250730"/>
                    <a:gd name="connsiteX20" fmla="*/ 3578771 w 4445875"/>
                    <a:gd name="connsiteY20" fmla="*/ 1074683 h 1250730"/>
                    <a:gd name="connsiteX21" fmla="*/ 3563006 w 4445875"/>
                    <a:gd name="connsiteY21" fmla="*/ 1153510 h 1250730"/>
                    <a:gd name="connsiteX22" fmla="*/ 3499944 w 4445875"/>
                    <a:gd name="connsiteY22" fmla="*/ 1153510 h 1250730"/>
                    <a:gd name="connsiteX23" fmla="*/ 3436882 w 4445875"/>
                    <a:gd name="connsiteY23" fmla="*/ 1185041 h 1250730"/>
                    <a:gd name="connsiteX24" fmla="*/ 3342289 w 4445875"/>
                    <a:gd name="connsiteY24" fmla="*/ 1200807 h 1250730"/>
                    <a:gd name="connsiteX25" fmla="*/ 3294992 w 4445875"/>
                    <a:gd name="connsiteY25" fmla="*/ 1200807 h 1250730"/>
                    <a:gd name="connsiteX26" fmla="*/ 3279227 w 4445875"/>
                    <a:gd name="connsiteY26" fmla="*/ 1200807 h 1250730"/>
                    <a:gd name="connsiteX27" fmla="*/ 3247696 w 4445875"/>
                    <a:gd name="connsiteY27" fmla="*/ 1200807 h 1250730"/>
                    <a:gd name="connsiteX28" fmla="*/ 3168868 w 4445875"/>
                    <a:gd name="connsiteY28" fmla="*/ 1200807 h 1250730"/>
                    <a:gd name="connsiteX29" fmla="*/ 3121571 w 4445875"/>
                    <a:gd name="connsiteY29" fmla="*/ 1200807 h 1250730"/>
                    <a:gd name="connsiteX30" fmla="*/ 3121571 w 4445875"/>
                    <a:gd name="connsiteY30" fmla="*/ 1232338 h 1250730"/>
                    <a:gd name="connsiteX31" fmla="*/ 3074275 w 4445875"/>
                    <a:gd name="connsiteY31" fmla="*/ 1232338 h 1250730"/>
                    <a:gd name="connsiteX32" fmla="*/ 3011213 w 4445875"/>
                    <a:gd name="connsiteY32" fmla="*/ 1248103 h 1250730"/>
                    <a:gd name="connsiteX33" fmla="*/ 2979682 w 4445875"/>
                    <a:gd name="connsiteY33" fmla="*/ 1248103 h 1250730"/>
                    <a:gd name="connsiteX34" fmla="*/ 2916620 w 4445875"/>
                    <a:gd name="connsiteY34" fmla="*/ 1248103 h 1250730"/>
                    <a:gd name="connsiteX35" fmla="*/ 2837792 w 4445875"/>
                    <a:gd name="connsiteY35" fmla="*/ 1248103 h 1250730"/>
                    <a:gd name="connsiteX36" fmla="*/ 2790496 w 4445875"/>
                    <a:gd name="connsiteY36" fmla="*/ 1248103 h 1250730"/>
                    <a:gd name="connsiteX37" fmla="*/ 2758964 w 4445875"/>
                    <a:gd name="connsiteY37" fmla="*/ 1232338 h 1250730"/>
                    <a:gd name="connsiteX38" fmla="*/ 2727433 w 4445875"/>
                    <a:gd name="connsiteY38" fmla="*/ 1216572 h 1250730"/>
                    <a:gd name="connsiteX39" fmla="*/ 2727433 w 4445875"/>
                    <a:gd name="connsiteY39" fmla="*/ 1200807 h 1250730"/>
                    <a:gd name="connsiteX40" fmla="*/ 2680137 w 4445875"/>
                    <a:gd name="connsiteY40" fmla="*/ 1137745 h 1250730"/>
                    <a:gd name="connsiteX41" fmla="*/ 2680137 w 4445875"/>
                    <a:gd name="connsiteY41" fmla="*/ 1106214 h 1250730"/>
                    <a:gd name="connsiteX42" fmla="*/ 2664371 w 4445875"/>
                    <a:gd name="connsiteY42" fmla="*/ 1106214 h 1250730"/>
                    <a:gd name="connsiteX43" fmla="*/ 2617075 w 4445875"/>
                    <a:gd name="connsiteY43" fmla="*/ 1074683 h 1250730"/>
                    <a:gd name="connsiteX44" fmla="*/ 2617075 w 4445875"/>
                    <a:gd name="connsiteY44" fmla="*/ 1027386 h 1250730"/>
                    <a:gd name="connsiteX45" fmla="*/ 2601309 w 4445875"/>
                    <a:gd name="connsiteY45" fmla="*/ 980089 h 1250730"/>
                    <a:gd name="connsiteX46" fmla="*/ 2569778 w 4445875"/>
                    <a:gd name="connsiteY46" fmla="*/ 1011620 h 1250730"/>
                    <a:gd name="connsiteX47" fmla="*/ 2522482 w 4445875"/>
                    <a:gd name="connsiteY47" fmla="*/ 1043152 h 1250730"/>
                    <a:gd name="connsiteX48" fmla="*/ 2412123 w 4445875"/>
                    <a:gd name="connsiteY48" fmla="*/ 995855 h 1250730"/>
                    <a:gd name="connsiteX49" fmla="*/ 2301764 w 4445875"/>
                    <a:gd name="connsiteY49" fmla="*/ 995855 h 1250730"/>
                    <a:gd name="connsiteX50" fmla="*/ 2254468 w 4445875"/>
                    <a:gd name="connsiteY50" fmla="*/ 964324 h 1250730"/>
                    <a:gd name="connsiteX51" fmla="*/ 2144109 w 4445875"/>
                    <a:gd name="connsiteY51" fmla="*/ 964324 h 1250730"/>
                    <a:gd name="connsiteX52" fmla="*/ 2159875 w 4445875"/>
                    <a:gd name="connsiteY52" fmla="*/ 948558 h 1250730"/>
                    <a:gd name="connsiteX53" fmla="*/ 2081047 w 4445875"/>
                    <a:gd name="connsiteY53" fmla="*/ 948558 h 1250730"/>
                    <a:gd name="connsiteX54" fmla="*/ 1939158 w 4445875"/>
                    <a:gd name="connsiteY54" fmla="*/ 948558 h 1250730"/>
                    <a:gd name="connsiteX55" fmla="*/ 1781502 w 4445875"/>
                    <a:gd name="connsiteY55" fmla="*/ 948558 h 1250730"/>
                    <a:gd name="connsiteX56" fmla="*/ 1671144 w 4445875"/>
                    <a:gd name="connsiteY56" fmla="*/ 964324 h 1250730"/>
                    <a:gd name="connsiteX57" fmla="*/ 1671144 w 4445875"/>
                    <a:gd name="connsiteY57" fmla="*/ 932793 h 1250730"/>
                    <a:gd name="connsiteX58" fmla="*/ 1702675 w 4445875"/>
                    <a:gd name="connsiteY58" fmla="*/ 932793 h 1250730"/>
                    <a:gd name="connsiteX59" fmla="*/ 1639613 w 4445875"/>
                    <a:gd name="connsiteY59" fmla="*/ 869731 h 1250730"/>
                    <a:gd name="connsiteX60" fmla="*/ 1608082 w 4445875"/>
                    <a:gd name="connsiteY60" fmla="*/ 806669 h 1250730"/>
                    <a:gd name="connsiteX61" fmla="*/ 1608082 w 4445875"/>
                    <a:gd name="connsiteY61" fmla="*/ 696310 h 1250730"/>
                    <a:gd name="connsiteX62" fmla="*/ 1576551 w 4445875"/>
                    <a:gd name="connsiteY62" fmla="*/ 664779 h 1250730"/>
                    <a:gd name="connsiteX63" fmla="*/ 1545020 w 4445875"/>
                    <a:gd name="connsiteY63" fmla="*/ 570186 h 1250730"/>
                    <a:gd name="connsiteX64" fmla="*/ 1529254 w 4445875"/>
                    <a:gd name="connsiteY64" fmla="*/ 491358 h 1250730"/>
                    <a:gd name="connsiteX65" fmla="*/ 1560785 w 4445875"/>
                    <a:gd name="connsiteY65" fmla="*/ 349469 h 1250730"/>
                    <a:gd name="connsiteX66" fmla="*/ 1529254 w 4445875"/>
                    <a:gd name="connsiteY66" fmla="*/ 286407 h 1250730"/>
                    <a:gd name="connsiteX67" fmla="*/ 1529254 w 4445875"/>
                    <a:gd name="connsiteY67" fmla="*/ 191814 h 1250730"/>
                    <a:gd name="connsiteX68" fmla="*/ 1576551 w 4445875"/>
                    <a:gd name="connsiteY68" fmla="*/ 81455 h 1250730"/>
                    <a:gd name="connsiteX69" fmla="*/ 1560785 w 4445875"/>
                    <a:gd name="connsiteY69" fmla="*/ 18393 h 1250730"/>
                    <a:gd name="connsiteX70" fmla="*/ 1513489 w 4445875"/>
                    <a:gd name="connsiteY70" fmla="*/ 18393 h 1250730"/>
                    <a:gd name="connsiteX71" fmla="*/ 1481958 w 4445875"/>
                    <a:gd name="connsiteY71" fmla="*/ 128752 h 1250730"/>
                    <a:gd name="connsiteX72" fmla="*/ 1340068 w 4445875"/>
                    <a:gd name="connsiteY72" fmla="*/ 176048 h 1250730"/>
                    <a:gd name="connsiteX73" fmla="*/ 1277006 w 4445875"/>
                    <a:gd name="connsiteY73" fmla="*/ 176048 h 1250730"/>
                    <a:gd name="connsiteX74" fmla="*/ 1213944 w 4445875"/>
                    <a:gd name="connsiteY74" fmla="*/ 176048 h 1250730"/>
                    <a:gd name="connsiteX75" fmla="*/ 1087820 w 4445875"/>
                    <a:gd name="connsiteY75" fmla="*/ 176048 h 1250730"/>
                    <a:gd name="connsiteX76" fmla="*/ 1024758 w 4445875"/>
                    <a:gd name="connsiteY76" fmla="*/ 128752 h 1250730"/>
                    <a:gd name="connsiteX77" fmla="*/ 804040 w 4445875"/>
                    <a:gd name="connsiteY77" fmla="*/ 112986 h 1250730"/>
                    <a:gd name="connsiteX78" fmla="*/ 662151 w 4445875"/>
                    <a:gd name="connsiteY78" fmla="*/ 112986 h 1250730"/>
                    <a:gd name="connsiteX79" fmla="*/ 520261 w 4445875"/>
                    <a:gd name="connsiteY79" fmla="*/ 160283 h 1250730"/>
                    <a:gd name="connsiteX80" fmla="*/ 378371 w 4445875"/>
                    <a:gd name="connsiteY80" fmla="*/ 160283 h 1250730"/>
                    <a:gd name="connsiteX81" fmla="*/ 268013 w 4445875"/>
                    <a:gd name="connsiteY81" fmla="*/ 160283 h 1250730"/>
                    <a:gd name="connsiteX82" fmla="*/ 157654 w 4445875"/>
                    <a:gd name="connsiteY82" fmla="*/ 144517 h 1250730"/>
                    <a:gd name="connsiteX83" fmla="*/ 157654 w 4445875"/>
                    <a:gd name="connsiteY83" fmla="*/ 144517 h 1250730"/>
                    <a:gd name="connsiteX84" fmla="*/ 78827 w 4445875"/>
                    <a:gd name="connsiteY84" fmla="*/ 112986 h 1250730"/>
                    <a:gd name="connsiteX85" fmla="*/ 15764 w 4445875"/>
                    <a:gd name="connsiteY85" fmla="*/ 65689 h 1250730"/>
                    <a:gd name="connsiteX86" fmla="*/ 0 w 4445875"/>
                    <a:gd name="connsiteY86" fmla="*/ 49924 h 1250730"/>
                    <a:gd name="connsiteX0" fmla="*/ 4817792 w 4817792"/>
                    <a:gd name="connsiteY0" fmla="*/ 613351 h 1341192"/>
                    <a:gd name="connsiteX1" fmla="*/ 4754730 w 4817792"/>
                    <a:gd name="connsiteY1" fmla="*/ 550289 h 1341192"/>
                    <a:gd name="connsiteX2" fmla="*/ 4723199 w 4817792"/>
                    <a:gd name="connsiteY2" fmla="*/ 550289 h 1341192"/>
                    <a:gd name="connsiteX3" fmla="*/ 4612840 w 4817792"/>
                    <a:gd name="connsiteY3" fmla="*/ 566055 h 1341192"/>
                    <a:gd name="connsiteX4" fmla="*/ 4502481 w 4817792"/>
                    <a:gd name="connsiteY4" fmla="*/ 597586 h 1341192"/>
                    <a:gd name="connsiteX5" fmla="*/ 4470950 w 4817792"/>
                    <a:gd name="connsiteY5" fmla="*/ 581820 h 1341192"/>
                    <a:gd name="connsiteX6" fmla="*/ 4439419 w 4817792"/>
                    <a:gd name="connsiteY6" fmla="*/ 581820 h 1341192"/>
                    <a:gd name="connsiteX7" fmla="*/ 4423654 w 4817792"/>
                    <a:gd name="connsiteY7" fmla="*/ 566055 h 1341192"/>
                    <a:gd name="connsiteX8" fmla="*/ 4376357 w 4817792"/>
                    <a:gd name="connsiteY8" fmla="*/ 676414 h 1341192"/>
                    <a:gd name="connsiteX9" fmla="*/ 4344826 w 4817792"/>
                    <a:gd name="connsiteY9" fmla="*/ 771007 h 1341192"/>
                    <a:gd name="connsiteX10" fmla="*/ 4344826 w 4817792"/>
                    <a:gd name="connsiteY10" fmla="*/ 865600 h 1341192"/>
                    <a:gd name="connsiteX11" fmla="*/ 4360592 w 4817792"/>
                    <a:gd name="connsiteY11" fmla="*/ 975958 h 1341192"/>
                    <a:gd name="connsiteX12" fmla="*/ 4360592 w 4817792"/>
                    <a:gd name="connsiteY12" fmla="*/ 1023255 h 1341192"/>
                    <a:gd name="connsiteX13" fmla="*/ 4265999 w 4817792"/>
                    <a:gd name="connsiteY13" fmla="*/ 1054786 h 1341192"/>
                    <a:gd name="connsiteX14" fmla="*/ 4202937 w 4817792"/>
                    <a:gd name="connsiteY14" fmla="*/ 1054786 h 1341192"/>
                    <a:gd name="connsiteX15" fmla="*/ 4171406 w 4817792"/>
                    <a:gd name="connsiteY15" fmla="*/ 1086317 h 1341192"/>
                    <a:gd name="connsiteX16" fmla="*/ 4139875 w 4817792"/>
                    <a:gd name="connsiteY16" fmla="*/ 1086317 h 1341192"/>
                    <a:gd name="connsiteX17" fmla="*/ 4045281 w 4817792"/>
                    <a:gd name="connsiteY17" fmla="*/ 1102082 h 1341192"/>
                    <a:gd name="connsiteX18" fmla="*/ 4029516 w 4817792"/>
                    <a:gd name="connsiteY18" fmla="*/ 1102082 h 1341192"/>
                    <a:gd name="connsiteX19" fmla="*/ 3982219 w 4817792"/>
                    <a:gd name="connsiteY19" fmla="*/ 1117848 h 1341192"/>
                    <a:gd name="connsiteX20" fmla="*/ 3950688 w 4817792"/>
                    <a:gd name="connsiteY20" fmla="*/ 1165145 h 1341192"/>
                    <a:gd name="connsiteX21" fmla="*/ 3934923 w 4817792"/>
                    <a:gd name="connsiteY21" fmla="*/ 1243972 h 1341192"/>
                    <a:gd name="connsiteX22" fmla="*/ 3871861 w 4817792"/>
                    <a:gd name="connsiteY22" fmla="*/ 1243972 h 1341192"/>
                    <a:gd name="connsiteX23" fmla="*/ 3808799 w 4817792"/>
                    <a:gd name="connsiteY23" fmla="*/ 1275503 h 1341192"/>
                    <a:gd name="connsiteX24" fmla="*/ 3714206 w 4817792"/>
                    <a:gd name="connsiteY24" fmla="*/ 1291269 h 1341192"/>
                    <a:gd name="connsiteX25" fmla="*/ 3666909 w 4817792"/>
                    <a:gd name="connsiteY25" fmla="*/ 1291269 h 1341192"/>
                    <a:gd name="connsiteX26" fmla="*/ 3651144 w 4817792"/>
                    <a:gd name="connsiteY26" fmla="*/ 1291269 h 1341192"/>
                    <a:gd name="connsiteX27" fmla="*/ 3619613 w 4817792"/>
                    <a:gd name="connsiteY27" fmla="*/ 1291269 h 1341192"/>
                    <a:gd name="connsiteX28" fmla="*/ 3540785 w 4817792"/>
                    <a:gd name="connsiteY28" fmla="*/ 1291269 h 1341192"/>
                    <a:gd name="connsiteX29" fmla="*/ 3493488 w 4817792"/>
                    <a:gd name="connsiteY29" fmla="*/ 1291269 h 1341192"/>
                    <a:gd name="connsiteX30" fmla="*/ 3493488 w 4817792"/>
                    <a:gd name="connsiteY30" fmla="*/ 1322800 h 1341192"/>
                    <a:gd name="connsiteX31" fmla="*/ 3446192 w 4817792"/>
                    <a:gd name="connsiteY31" fmla="*/ 1322800 h 1341192"/>
                    <a:gd name="connsiteX32" fmla="*/ 3383130 w 4817792"/>
                    <a:gd name="connsiteY32" fmla="*/ 1338565 h 1341192"/>
                    <a:gd name="connsiteX33" fmla="*/ 3351599 w 4817792"/>
                    <a:gd name="connsiteY33" fmla="*/ 1338565 h 1341192"/>
                    <a:gd name="connsiteX34" fmla="*/ 3288537 w 4817792"/>
                    <a:gd name="connsiteY34" fmla="*/ 1338565 h 1341192"/>
                    <a:gd name="connsiteX35" fmla="*/ 3209709 w 4817792"/>
                    <a:gd name="connsiteY35" fmla="*/ 1338565 h 1341192"/>
                    <a:gd name="connsiteX36" fmla="*/ 3162413 w 4817792"/>
                    <a:gd name="connsiteY36" fmla="*/ 1338565 h 1341192"/>
                    <a:gd name="connsiteX37" fmla="*/ 3130881 w 4817792"/>
                    <a:gd name="connsiteY37" fmla="*/ 1322800 h 1341192"/>
                    <a:gd name="connsiteX38" fmla="*/ 3099350 w 4817792"/>
                    <a:gd name="connsiteY38" fmla="*/ 1307034 h 1341192"/>
                    <a:gd name="connsiteX39" fmla="*/ 3099350 w 4817792"/>
                    <a:gd name="connsiteY39" fmla="*/ 1291269 h 1341192"/>
                    <a:gd name="connsiteX40" fmla="*/ 3052054 w 4817792"/>
                    <a:gd name="connsiteY40" fmla="*/ 1228207 h 1341192"/>
                    <a:gd name="connsiteX41" fmla="*/ 3052054 w 4817792"/>
                    <a:gd name="connsiteY41" fmla="*/ 1196676 h 1341192"/>
                    <a:gd name="connsiteX42" fmla="*/ 3036288 w 4817792"/>
                    <a:gd name="connsiteY42" fmla="*/ 1196676 h 1341192"/>
                    <a:gd name="connsiteX43" fmla="*/ 2988992 w 4817792"/>
                    <a:gd name="connsiteY43" fmla="*/ 1165145 h 1341192"/>
                    <a:gd name="connsiteX44" fmla="*/ 2988992 w 4817792"/>
                    <a:gd name="connsiteY44" fmla="*/ 1117848 h 1341192"/>
                    <a:gd name="connsiteX45" fmla="*/ 2973226 w 4817792"/>
                    <a:gd name="connsiteY45" fmla="*/ 1070551 h 1341192"/>
                    <a:gd name="connsiteX46" fmla="*/ 2941695 w 4817792"/>
                    <a:gd name="connsiteY46" fmla="*/ 1102082 h 1341192"/>
                    <a:gd name="connsiteX47" fmla="*/ 2894399 w 4817792"/>
                    <a:gd name="connsiteY47" fmla="*/ 1133614 h 1341192"/>
                    <a:gd name="connsiteX48" fmla="*/ 2784040 w 4817792"/>
                    <a:gd name="connsiteY48" fmla="*/ 1086317 h 1341192"/>
                    <a:gd name="connsiteX49" fmla="*/ 2673681 w 4817792"/>
                    <a:gd name="connsiteY49" fmla="*/ 1086317 h 1341192"/>
                    <a:gd name="connsiteX50" fmla="*/ 2626385 w 4817792"/>
                    <a:gd name="connsiteY50" fmla="*/ 1054786 h 1341192"/>
                    <a:gd name="connsiteX51" fmla="*/ 2516026 w 4817792"/>
                    <a:gd name="connsiteY51" fmla="*/ 1054786 h 1341192"/>
                    <a:gd name="connsiteX52" fmla="*/ 2531792 w 4817792"/>
                    <a:gd name="connsiteY52" fmla="*/ 1039020 h 1341192"/>
                    <a:gd name="connsiteX53" fmla="*/ 2452964 w 4817792"/>
                    <a:gd name="connsiteY53" fmla="*/ 1039020 h 1341192"/>
                    <a:gd name="connsiteX54" fmla="*/ 2311075 w 4817792"/>
                    <a:gd name="connsiteY54" fmla="*/ 1039020 h 1341192"/>
                    <a:gd name="connsiteX55" fmla="*/ 2153419 w 4817792"/>
                    <a:gd name="connsiteY55" fmla="*/ 1039020 h 1341192"/>
                    <a:gd name="connsiteX56" fmla="*/ 2043061 w 4817792"/>
                    <a:gd name="connsiteY56" fmla="*/ 1054786 h 1341192"/>
                    <a:gd name="connsiteX57" fmla="*/ 2043061 w 4817792"/>
                    <a:gd name="connsiteY57" fmla="*/ 1023255 h 1341192"/>
                    <a:gd name="connsiteX58" fmla="*/ 2074592 w 4817792"/>
                    <a:gd name="connsiteY58" fmla="*/ 1023255 h 1341192"/>
                    <a:gd name="connsiteX59" fmla="*/ 2011530 w 4817792"/>
                    <a:gd name="connsiteY59" fmla="*/ 960193 h 1341192"/>
                    <a:gd name="connsiteX60" fmla="*/ 1979999 w 4817792"/>
                    <a:gd name="connsiteY60" fmla="*/ 897131 h 1341192"/>
                    <a:gd name="connsiteX61" fmla="*/ 1979999 w 4817792"/>
                    <a:gd name="connsiteY61" fmla="*/ 786772 h 1341192"/>
                    <a:gd name="connsiteX62" fmla="*/ 1948468 w 4817792"/>
                    <a:gd name="connsiteY62" fmla="*/ 755241 h 1341192"/>
                    <a:gd name="connsiteX63" fmla="*/ 1916937 w 4817792"/>
                    <a:gd name="connsiteY63" fmla="*/ 660648 h 1341192"/>
                    <a:gd name="connsiteX64" fmla="*/ 1901171 w 4817792"/>
                    <a:gd name="connsiteY64" fmla="*/ 581820 h 1341192"/>
                    <a:gd name="connsiteX65" fmla="*/ 1932702 w 4817792"/>
                    <a:gd name="connsiteY65" fmla="*/ 439931 h 1341192"/>
                    <a:gd name="connsiteX66" fmla="*/ 1901171 w 4817792"/>
                    <a:gd name="connsiteY66" fmla="*/ 376869 h 1341192"/>
                    <a:gd name="connsiteX67" fmla="*/ 1901171 w 4817792"/>
                    <a:gd name="connsiteY67" fmla="*/ 282276 h 1341192"/>
                    <a:gd name="connsiteX68" fmla="*/ 1948468 w 4817792"/>
                    <a:gd name="connsiteY68" fmla="*/ 171917 h 1341192"/>
                    <a:gd name="connsiteX69" fmla="*/ 1932702 w 4817792"/>
                    <a:gd name="connsiteY69" fmla="*/ 108855 h 1341192"/>
                    <a:gd name="connsiteX70" fmla="*/ 1885406 w 4817792"/>
                    <a:gd name="connsiteY70" fmla="*/ 108855 h 1341192"/>
                    <a:gd name="connsiteX71" fmla="*/ 1853875 w 4817792"/>
                    <a:gd name="connsiteY71" fmla="*/ 219214 h 1341192"/>
                    <a:gd name="connsiteX72" fmla="*/ 1711985 w 4817792"/>
                    <a:gd name="connsiteY72" fmla="*/ 266510 h 1341192"/>
                    <a:gd name="connsiteX73" fmla="*/ 1648923 w 4817792"/>
                    <a:gd name="connsiteY73" fmla="*/ 266510 h 1341192"/>
                    <a:gd name="connsiteX74" fmla="*/ 1585861 w 4817792"/>
                    <a:gd name="connsiteY74" fmla="*/ 266510 h 1341192"/>
                    <a:gd name="connsiteX75" fmla="*/ 1459737 w 4817792"/>
                    <a:gd name="connsiteY75" fmla="*/ 266510 h 1341192"/>
                    <a:gd name="connsiteX76" fmla="*/ 1396675 w 4817792"/>
                    <a:gd name="connsiteY76" fmla="*/ 219214 h 1341192"/>
                    <a:gd name="connsiteX77" fmla="*/ 1175957 w 4817792"/>
                    <a:gd name="connsiteY77" fmla="*/ 203448 h 1341192"/>
                    <a:gd name="connsiteX78" fmla="*/ 1034068 w 4817792"/>
                    <a:gd name="connsiteY78" fmla="*/ 203448 h 1341192"/>
                    <a:gd name="connsiteX79" fmla="*/ 892178 w 4817792"/>
                    <a:gd name="connsiteY79" fmla="*/ 250745 h 1341192"/>
                    <a:gd name="connsiteX80" fmla="*/ 750288 w 4817792"/>
                    <a:gd name="connsiteY80" fmla="*/ 250745 h 1341192"/>
                    <a:gd name="connsiteX81" fmla="*/ 639930 w 4817792"/>
                    <a:gd name="connsiteY81" fmla="*/ 250745 h 1341192"/>
                    <a:gd name="connsiteX82" fmla="*/ 529571 w 4817792"/>
                    <a:gd name="connsiteY82" fmla="*/ 234979 h 1341192"/>
                    <a:gd name="connsiteX83" fmla="*/ 529571 w 4817792"/>
                    <a:gd name="connsiteY83" fmla="*/ 234979 h 1341192"/>
                    <a:gd name="connsiteX84" fmla="*/ 450744 w 4817792"/>
                    <a:gd name="connsiteY84" fmla="*/ 203448 h 1341192"/>
                    <a:gd name="connsiteX85" fmla="*/ 387681 w 4817792"/>
                    <a:gd name="connsiteY85" fmla="*/ 156151 h 1341192"/>
                    <a:gd name="connsiteX86" fmla="*/ 0 w 4817792"/>
                    <a:gd name="connsiteY86" fmla="*/ 0 h 1341192"/>
                    <a:gd name="connsiteX0" fmla="*/ 5033816 w 5033816"/>
                    <a:gd name="connsiteY0" fmla="*/ 685359 h 1413200"/>
                    <a:gd name="connsiteX1" fmla="*/ 4970754 w 5033816"/>
                    <a:gd name="connsiteY1" fmla="*/ 622297 h 1413200"/>
                    <a:gd name="connsiteX2" fmla="*/ 4939223 w 5033816"/>
                    <a:gd name="connsiteY2" fmla="*/ 622297 h 1413200"/>
                    <a:gd name="connsiteX3" fmla="*/ 4828864 w 5033816"/>
                    <a:gd name="connsiteY3" fmla="*/ 638063 h 1413200"/>
                    <a:gd name="connsiteX4" fmla="*/ 4718505 w 5033816"/>
                    <a:gd name="connsiteY4" fmla="*/ 669594 h 1413200"/>
                    <a:gd name="connsiteX5" fmla="*/ 4686974 w 5033816"/>
                    <a:gd name="connsiteY5" fmla="*/ 653828 h 1413200"/>
                    <a:gd name="connsiteX6" fmla="*/ 4655443 w 5033816"/>
                    <a:gd name="connsiteY6" fmla="*/ 653828 h 1413200"/>
                    <a:gd name="connsiteX7" fmla="*/ 4639678 w 5033816"/>
                    <a:gd name="connsiteY7" fmla="*/ 638063 h 1413200"/>
                    <a:gd name="connsiteX8" fmla="*/ 4592381 w 5033816"/>
                    <a:gd name="connsiteY8" fmla="*/ 748422 h 1413200"/>
                    <a:gd name="connsiteX9" fmla="*/ 4560850 w 5033816"/>
                    <a:gd name="connsiteY9" fmla="*/ 843015 h 1413200"/>
                    <a:gd name="connsiteX10" fmla="*/ 4560850 w 5033816"/>
                    <a:gd name="connsiteY10" fmla="*/ 937608 h 1413200"/>
                    <a:gd name="connsiteX11" fmla="*/ 4576616 w 5033816"/>
                    <a:gd name="connsiteY11" fmla="*/ 1047966 h 1413200"/>
                    <a:gd name="connsiteX12" fmla="*/ 4576616 w 5033816"/>
                    <a:gd name="connsiteY12" fmla="*/ 1095263 h 1413200"/>
                    <a:gd name="connsiteX13" fmla="*/ 4482023 w 5033816"/>
                    <a:gd name="connsiteY13" fmla="*/ 1126794 h 1413200"/>
                    <a:gd name="connsiteX14" fmla="*/ 4418961 w 5033816"/>
                    <a:gd name="connsiteY14" fmla="*/ 1126794 h 1413200"/>
                    <a:gd name="connsiteX15" fmla="*/ 4387430 w 5033816"/>
                    <a:gd name="connsiteY15" fmla="*/ 1158325 h 1413200"/>
                    <a:gd name="connsiteX16" fmla="*/ 4355899 w 5033816"/>
                    <a:gd name="connsiteY16" fmla="*/ 1158325 h 1413200"/>
                    <a:gd name="connsiteX17" fmla="*/ 4261305 w 5033816"/>
                    <a:gd name="connsiteY17" fmla="*/ 1174090 h 1413200"/>
                    <a:gd name="connsiteX18" fmla="*/ 4245540 w 5033816"/>
                    <a:gd name="connsiteY18" fmla="*/ 1174090 h 1413200"/>
                    <a:gd name="connsiteX19" fmla="*/ 4198243 w 5033816"/>
                    <a:gd name="connsiteY19" fmla="*/ 1189856 h 1413200"/>
                    <a:gd name="connsiteX20" fmla="*/ 4166712 w 5033816"/>
                    <a:gd name="connsiteY20" fmla="*/ 1237153 h 1413200"/>
                    <a:gd name="connsiteX21" fmla="*/ 4150947 w 5033816"/>
                    <a:gd name="connsiteY21" fmla="*/ 1315980 h 1413200"/>
                    <a:gd name="connsiteX22" fmla="*/ 4087885 w 5033816"/>
                    <a:gd name="connsiteY22" fmla="*/ 1315980 h 1413200"/>
                    <a:gd name="connsiteX23" fmla="*/ 4024823 w 5033816"/>
                    <a:gd name="connsiteY23" fmla="*/ 1347511 h 1413200"/>
                    <a:gd name="connsiteX24" fmla="*/ 3930230 w 5033816"/>
                    <a:gd name="connsiteY24" fmla="*/ 1363277 h 1413200"/>
                    <a:gd name="connsiteX25" fmla="*/ 3882933 w 5033816"/>
                    <a:gd name="connsiteY25" fmla="*/ 1363277 h 1413200"/>
                    <a:gd name="connsiteX26" fmla="*/ 3867168 w 5033816"/>
                    <a:gd name="connsiteY26" fmla="*/ 1363277 h 1413200"/>
                    <a:gd name="connsiteX27" fmla="*/ 3835637 w 5033816"/>
                    <a:gd name="connsiteY27" fmla="*/ 1363277 h 1413200"/>
                    <a:gd name="connsiteX28" fmla="*/ 3756809 w 5033816"/>
                    <a:gd name="connsiteY28" fmla="*/ 1363277 h 1413200"/>
                    <a:gd name="connsiteX29" fmla="*/ 3709512 w 5033816"/>
                    <a:gd name="connsiteY29" fmla="*/ 1363277 h 1413200"/>
                    <a:gd name="connsiteX30" fmla="*/ 3709512 w 5033816"/>
                    <a:gd name="connsiteY30" fmla="*/ 1394808 h 1413200"/>
                    <a:gd name="connsiteX31" fmla="*/ 3662216 w 5033816"/>
                    <a:gd name="connsiteY31" fmla="*/ 1394808 h 1413200"/>
                    <a:gd name="connsiteX32" fmla="*/ 3599154 w 5033816"/>
                    <a:gd name="connsiteY32" fmla="*/ 1410573 h 1413200"/>
                    <a:gd name="connsiteX33" fmla="*/ 3567623 w 5033816"/>
                    <a:gd name="connsiteY33" fmla="*/ 1410573 h 1413200"/>
                    <a:gd name="connsiteX34" fmla="*/ 3504561 w 5033816"/>
                    <a:gd name="connsiteY34" fmla="*/ 1410573 h 1413200"/>
                    <a:gd name="connsiteX35" fmla="*/ 3425733 w 5033816"/>
                    <a:gd name="connsiteY35" fmla="*/ 1410573 h 1413200"/>
                    <a:gd name="connsiteX36" fmla="*/ 3378437 w 5033816"/>
                    <a:gd name="connsiteY36" fmla="*/ 1410573 h 1413200"/>
                    <a:gd name="connsiteX37" fmla="*/ 3346905 w 5033816"/>
                    <a:gd name="connsiteY37" fmla="*/ 1394808 h 1413200"/>
                    <a:gd name="connsiteX38" fmla="*/ 3315374 w 5033816"/>
                    <a:gd name="connsiteY38" fmla="*/ 1379042 h 1413200"/>
                    <a:gd name="connsiteX39" fmla="*/ 3315374 w 5033816"/>
                    <a:gd name="connsiteY39" fmla="*/ 1363277 h 1413200"/>
                    <a:gd name="connsiteX40" fmla="*/ 3268078 w 5033816"/>
                    <a:gd name="connsiteY40" fmla="*/ 1300215 h 1413200"/>
                    <a:gd name="connsiteX41" fmla="*/ 3268078 w 5033816"/>
                    <a:gd name="connsiteY41" fmla="*/ 1268684 h 1413200"/>
                    <a:gd name="connsiteX42" fmla="*/ 3252312 w 5033816"/>
                    <a:gd name="connsiteY42" fmla="*/ 1268684 h 1413200"/>
                    <a:gd name="connsiteX43" fmla="*/ 3205016 w 5033816"/>
                    <a:gd name="connsiteY43" fmla="*/ 1237153 h 1413200"/>
                    <a:gd name="connsiteX44" fmla="*/ 3205016 w 5033816"/>
                    <a:gd name="connsiteY44" fmla="*/ 1189856 h 1413200"/>
                    <a:gd name="connsiteX45" fmla="*/ 3189250 w 5033816"/>
                    <a:gd name="connsiteY45" fmla="*/ 1142559 h 1413200"/>
                    <a:gd name="connsiteX46" fmla="*/ 3157719 w 5033816"/>
                    <a:gd name="connsiteY46" fmla="*/ 1174090 h 1413200"/>
                    <a:gd name="connsiteX47" fmla="*/ 3110423 w 5033816"/>
                    <a:gd name="connsiteY47" fmla="*/ 1205622 h 1413200"/>
                    <a:gd name="connsiteX48" fmla="*/ 3000064 w 5033816"/>
                    <a:gd name="connsiteY48" fmla="*/ 1158325 h 1413200"/>
                    <a:gd name="connsiteX49" fmla="*/ 2889705 w 5033816"/>
                    <a:gd name="connsiteY49" fmla="*/ 1158325 h 1413200"/>
                    <a:gd name="connsiteX50" fmla="*/ 2842409 w 5033816"/>
                    <a:gd name="connsiteY50" fmla="*/ 1126794 h 1413200"/>
                    <a:gd name="connsiteX51" fmla="*/ 2732050 w 5033816"/>
                    <a:gd name="connsiteY51" fmla="*/ 1126794 h 1413200"/>
                    <a:gd name="connsiteX52" fmla="*/ 2747816 w 5033816"/>
                    <a:gd name="connsiteY52" fmla="*/ 1111028 h 1413200"/>
                    <a:gd name="connsiteX53" fmla="*/ 2668988 w 5033816"/>
                    <a:gd name="connsiteY53" fmla="*/ 1111028 h 1413200"/>
                    <a:gd name="connsiteX54" fmla="*/ 2527099 w 5033816"/>
                    <a:gd name="connsiteY54" fmla="*/ 1111028 h 1413200"/>
                    <a:gd name="connsiteX55" fmla="*/ 2369443 w 5033816"/>
                    <a:gd name="connsiteY55" fmla="*/ 1111028 h 1413200"/>
                    <a:gd name="connsiteX56" fmla="*/ 2259085 w 5033816"/>
                    <a:gd name="connsiteY56" fmla="*/ 1126794 h 1413200"/>
                    <a:gd name="connsiteX57" fmla="*/ 2259085 w 5033816"/>
                    <a:gd name="connsiteY57" fmla="*/ 1095263 h 1413200"/>
                    <a:gd name="connsiteX58" fmla="*/ 2290616 w 5033816"/>
                    <a:gd name="connsiteY58" fmla="*/ 1095263 h 1413200"/>
                    <a:gd name="connsiteX59" fmla="*/ 2227554 w 5033816"/>
                    <a:gd name="connsiteY59" fmla="*/ 1032201 h 1413200"/>
                    <a:gd name="connsiteX60" fmla="*/ 2196023 w 5033816"/>
                    <a:gd name="connsiteY60" fmla="*/ 969139 h 1413200"/>
                    <a:gd name="connsiteX61" fmla="*/ 2196023 w 5033816"/>
                    <a:gd name="connsiteY61" fmla="*/ 858780 h 1413200"/>
                    <a:gd name="connsiteX62" fmla="*/ 2164492 w 5033816"/>
                    <a:gd name="connsiteY62" fmla="*/ 827249 h 1413200"/>
                    <a:gd name="connsiteX63" fmla="*/ 2132961 w 5033816"/>
                    <a:gd name="connsiteY63" fmla="*/ 732656 h 1413200"/>
                    <a:gd name="connsiteX64" fmla="*/ 2117195 w 5033816"/>
                    <a:gd name="connsiteY64" fmla="*/ 653828 h 1413200"/>
                    <a:gd name="connsiteX65" fmla="*/ 2148726 w 5033816"/>
                    <a:gd name="connsiteY65" fmla="*/ 511939 h 1413200"/>
                    <a:gd name="connsiteX66" fmla="*/ 2117195 w 5033816"/>
                    <a:gd name="connsiteY66" fmla="*/ 448877 h 1413200"/>
                    <a:gd name="connsiteX67" fmla="*/ 2117195 w 5033816"/>
                    <a:gd name="connsiteY67" fmla="*/ 354284 h 1413200"/>
                    <a:gd name="connsiteX68" fmla="*/ 2164492 w 5033816"/>
                    <a:gd name="connsiteY68" fmla="*/ 243925 h 1413200"/>
                    <a:gd name="connsiteX69" fmla="*/ 2148726 w 5033816"/>
                    <a:gd name="connsiteY69" fmla="*/ 180863 h 1413200"/>
                    <a:gd name="connsiteX70" fmla="*/ 2101430 w 5033816"/>
                    <a:gd name="connsiteY70" fmla="*/ 180863 h 1413200"/>
                    <a:gd name="connsiteX71" fmla="*/ 2069899 w 5033816"/>
                    <a:gd name="connsiteY71" fmla="*/ 291222 h 1413200"/>
                    <a:gd name="connsiteX72" fmla="*/ 1928009 w 5033816"/>
                    <a:gd name="connsiteY72" fmla="*/ 338518 h 1413200"/>
                    <a:gd name="connsiteX73" fmla="*/ 1864947 w 5033816"/>
                    <a:gd name="connsiteY73" fmla="*/ 338518 h 1413200"/>
                    <a:gd name="connsiteX74" fmla="*/ 1801885 w 5033816"/>
                    <a:gd name="connsiteY74" fmla="*/ 338518 h 1413200"/>
                    <a:gd name="connsiteX75" fmla="*/ 1675761 w 5033816"/>
                    <a:gd name="connsiteY75" fmla="*/ 338518 h 1413200"/>
                    <a:gd name="connsiteX76" fmla="*/ 1612699 w 5033816"/>
                    <a:gd name="connsiteY76" fmla="*/ 291222 h 1413200"/>
                    <a:gd name="connsiteX77" fmla="*/ 1391981 w 5033816"/>
                    <a:gd name="connsiteY77" fmla="*/ 275456 h 1413200"/>
                    <a:gd name="connsiteX78" fmla="*/ 1250092 w 5033816"/>
                    <a:gd name="connsiteY78" fmla="*/ 275456 h 1413200"/>
                    <a:gd name="connsiteX79" fmla="*/ 1108202 w 5033816"/>
                    <a:gd name="connsiteY79" fmla="*/ 322753 h 1413200"/>
                    <a:gd name="connsiteX80" fmla="*/ 966312 w 5033816"/>
                    <a:gd name="connsiteY80" fmla="*/ 322753 h 1413200"/>
                    <a:gd name="connsiteX81" fmla="*/ 855954 w 5033816"/>
                    <a:gd name="connsiteY81" fmla="*/ 322753 h 1413200"/>
                    <a:gd name="connsiteX82" fmla="*/ 745595 w 5033816"/>
                    <a:gd name="connsiteY82" fmla="*/ 306987 h 1413200"/>
                    <a:gd name="connsiteX83" fmla="*/ 745595 w 5033816"/>
                    <a:gd name="connsiteY83" fmla="*/ 306987 h 1413200"/>
                    <a:gd name="connsiteX84" fmla="*/ 666768 w 5033816"/>
                    <a:gd name="connsiteY84" fmla="*/ 275456 h 1413200"/>
                    <a:gd name="connsiteX85" fmla="*/ 603705 w 5033816"/>
                    <a:gd name="connsiteY85" fmla="*/ 228159 h 1413200"/>
                    <a:gd name="connsiteX86" fmla="*/ 0 w 5033816"/>
                    <a:gd name="connsiteY86" fmla="*/ 0 h 1413200"/>
                    <a:gd name="connsiteX0" fmla="*/ 5033816 w 5033816"/>
                    <a:gd name="connsiteY0" fmla="*/ 685359 h 1413200"/>
                    <a:gd name="connsiteX1" fmla="*/ 4970754 w 5033816"/>
                    <a:gd name="connsiteY1" fmla="*/ 622297 h 1413200"/>
                    <a:gd name="connsiteX2" fmla="*/ 4939223 w 5033816"/>
                    <a:gd name="connsiteY2" fmla="*/ 622297 h 1413200"/>
                    <a:gd name="connsiteX3" fmla="*/ 4828864 w 5033816"/>
                    <a:gd name="connsiteY3" fmla="*/ 638063 h 1413200"/>
                    <a:gd name="connsiteX4" fmla="*/ 4718505 w 5033816"/>
                    <a:gd name="connsiteY4" fmla="*/ 669594 h 1413200"/>
                    <a:gd name="connsiteX5" fmla="*/ 4686974 w 5033816"/>
                    <a:gd name="connsiteY5" fmla="*/ 653828 h 1413200"/>
                    <a:gd name="connsiteX6" fmla="*/ 4655443 w 5033816"/>
                    <a:gd name="connsiteY6" fmla="*/ 653828 h 1413200"/>
                    <a:gd name="connsiteX7" fmla="*/ 4639678 w 5033816"/>
                    <a:gd name="connsiteY7" fmla="*/ 638063 h 1413200"/>
                    <a:gd name="connsiteX8" fmla="*/ 4592381 w 5033816"/>
                    <a:gd name="connsiteY8" fmla="*/ 748422 h 1413200"/>
                    <a:gd name="connsiteX9" fmla="*/ 4560850 w 5033816"/>
                    <a:gd name="connsiteY9" fmla="*/ 843015 h 1413200"/>
                    <a:gd name="connsiteX10" fmla="*/ 4560850 w 5033816"/>
                    <a:gd name="connsiteY10" fmla="*/ 937608 h 1413200"/>
                    <a:gd name="connsiteX11" fmla="*/ 4576616 w 5033816"/>
                    <a:gd name="connsiteY11" fmla="*/ 1047966 h 1413200"/>
                    <a:gd name="connsiteX12" fmla="*/ 4576616 w 5033816"/>
                    <a:gd name="connsiteY12" fmla="*/ 1095263 h 1413200"/>
                    <a:gd name="connsiteX13" fmla="*/ 4482023 w 5033816"/>
                    <a:gd name="connsiteY13" fmla="*/ 1126794 h 1413200"/>
                    <a:gd name="connsiteX14" fmla="*/ 4418961 w 5033816"/>
                    <a:gd name="connsiteY14" fmla="*/ 1126794 h 1413200"/>
                    <a:gd name="connsiteX15" fmla="*/ 4387430 w 5033816"/>
                    <a:gd name="connsiteY15" fmla="*/ 1158325 h 1413200"/>
                    <a:gd name="connsiteX16" fmla="*/ 4355899 w 5033816"/>
                    <a:gd name="connsiteY16" fmla="*/ 1158325 h 1413200"/>
                    <a:gd name="connsiteX17" fmla="*/ 4261305 w 5033816"/>
                    <a:gd name="connsiteY17" fmla="*/ 1174090 h 1413200"/>
                    <a:gd name="connsiteX18" fmla="*/ 4245540 w 5033816"/>
                    <a:gd name="connsiteY18" fmla="*/ 1174090 h 1413200"/>
                    <a:gd name="connsiteX19" fmla="*/ 4198243 w 5033816"/>
                    <a:gd name="connsiteY19" fmla="*/ 1189856 h 1413200"/>
                    <a:gd name="connsiteX20" fmla="*/ 4166712 w 5033816"/>
                    <a:gd name="connsiteY20" fmla="*/ 1237153 h 1413200"/>
                    <a:gd name="connsiteX21" fmla="*/ 4150947 w 5033816"/>
                    <a:gd name="connsiteY21" fmla="*/ 1315980 h 1413200"/>
                    <a:gd name="connsiteX22" fmla="*/ 4087885 w 5033816"/>
                    <a:gd name="connsiteY22" fmla="*/ 1315980 h 1413200"/>
                    <a:gd name="connsiteX23" fmla="*/ 4024823 w 5033816"/>
                    <a:gd name="connsiteY23" fmla="*/ 1347511 h 1413200"/>
                    <a:gd name="connsiteX24" fmla="*/ 3930230 w 5033816"/>
                    <a:gd name="connsiteY24" fmla="*/ 1363277 h 1413200"/>
                    <a:gd name="connsiteX25" fmla="*/ 3882933 w 5033816"/>
                    <a:gd name="connsiteY25" fmla="*/ 1363277 h 1413200"/>
                    <a:gd name="connsiteX26" fmla="*/ 3867168 w 5033816"/>
                    <a:gd name="connsiteY26" fmla="*/ 1363277 h 1413200"/>
                    <a:gd name="connsiteX27" fmla="*/ 3835637 w 5033816"/>
                    <a:gd name="connsiteY27" fmla="*/ 1363277 h 1413200"/>
                    <a:gd name="connsiteX28" fmla="*/ 3756809 w 5033816"/>
                    <a:gd name="connsiteY28" fmla="*/ 1363277 h 1413200"/>
                    <a:gd name="connsiteX29" fmla="*/ 3709512 w 5033816"/>
                    <a:gd name="connsiteY29" fmla="*/ 1363277 h 1413200"/>
                    <a:gd name="connsiteX30" fmla="*/ 3709512 w 5033816"/>
                    <a:gd name="connsiteY30" fmla="*/ 1394808 h 1413200"/>
                    <a:gd name="connsiteX31" fmla="*/ 3662216 w 5033816"/>
                    <a:gd name="connsiteY31" fmla="*/ 1394808 h 1413200"/>
                    <a:gd name="connsiteX32" fmla="*/ 3599154 w 5033816"/>
                    <a:gd name="connsiteY32" fmla="*/ 1410573 h 1413200"/>
                    <a:gd name="connsiteX33" fmla="*/ 3567623 w 5033816"/>
                    <a:gd name="connsiteY33" fmla="*/ 1410573 h 1413200"/>
                    <a:gd name="connsiteX34" fmla="*/ 3504561 w 5033816"/>
                    <a:gd name="connsiteY34" fmla="*/ 1410573 h 1413200"/>
                    <a:gd name="connsiteX35" fmla="*/ 3425733 w 5033816"/>
                    <a:gd name="connsiteY35" fmla="*/ 1410573 h 1413200"/>
                    <a:gd name="connsiteX36" fmla="*/ 3378437 w 5033816"/>
                    <a:gd name="connsiteY36" fmla="*/ 1410573 h 1413200"/>
                    <a:gd name="connsiteX37" fmla="*/ 3346905 w 5033816"/>
                    <a:gd name="connsiteY37" fmla="*/ 1394808 h 1413200"/>
                    <a:gd name="connsiteX38" fmla="*/ 3315374 w 5033816"/>
                    <a:gd name="connsiteY38" fmla="*/ 1379042 h 1413200"/>
                    <a:gd name="connsiteX39" fmla="*/ 3315374 w 5033816"/>
                    <a:gd name="connsiteY39" fmla="*/ 1363277 h 1413200"/>
                    <a:gd name="connsiteX40" fmla="*/ 3268078 w 5033816"/>
                    <a:gd name="connsiteY40" fmla="*/ 1300215 h 1413200"/>
                    <a:gd name="connsiteX41" fmla="*/ 3268078 w 5033816"/>
                    <a:gd name="connsiteY41" fmla="*/ 1268684 h 1413200"/>
                    <a:gd name="connsiteX42" fmla="*/ 3252312 w 5033816"/>
                    <a:gd name="connsiteY42" fmla="*/ 1268684 h 1413200"/>
                    <a:gd name="connsiteX43" fmla="*/ 3205016 w 5033816"/>
                    <a:gd name="connsiteY43" fmla="*/ 1237153 h 1413200"/>
                    <a:gd name="connsiteX44" fmla="*/ 3205016 w 5033816"/>
                    <a:gd name="connsiteY44" fmla="*/ 1189856 h 1413200"/>
                    <a:gd name="connsiteX45" fmla="*/ 3189250 w 5033816"/>
                    <a:gd name="connsiteY45" fmla="*/ 1142559 h 1413200"/>
                    <a:gd name="connsiteX46" fmla="*/ 3157719 w 5033816"/>
                    <a:gd name="connsiteY46" fmla="*/ 1174090 h 1413200"/>
                    <a:gd name="connsiteX47" fmla="*/ 3110423 w 5033816"/>
                    <a:gd name="connsiteY47" fmla="*/ 1205622 h 1413200"/>
                    <a:gd name="connsiteX48" fmla="*/ 3000064 w 5033816"/>
                    <a:gd name="connsiteY48" fmla="*/ 1158325 h 1413200"/>
                    <a:gd name="connsiteX49" fmla="*/ 2889705 w 5033816"/>
                    <a:gd name="connsiteY49" fmla="*/ 1158325 h 1413200"/>
                    <a:gd name="connsiteX50" fmla="*/ 2842409 w 5033816"/>
                    <a:gd name="connsiteY50" fmla="*/ 1126794 h 1413200"/>
                    <a:gd name="connsiteX51" fmla="*/ 2732050 w 5033816"/>
                    <a:gd name="connsiteY51" fmla="*/ 1126794 h 1413200"/>
                    <a:gd name="connsiteX52" fmla="*/ 2747816 w 5033816"/>
                    <a:gd name="connsiteY52" fmla="*/ 1111028 h 1413200"/>
                    <a:gd name="connsiteX53" fmla="*/ 2668988 w 5033816"/>
                    <a:gd name="connsiteY53" fmla="*/ 1111028 h 1413200"/>
                    <a:gd name="connsiteX54" fmla="*/ 2527099 w 5033816"/>
                    <a:gd name="connsiteY54" fmla="*/ 1111028 h 1413200"/>
                    <a:gd name="connsiteX55" fmla="*/ 2369443 w 5033816"/>
                    <a:gd name="connsiteY55" fmla="*/ 1111028 h 1413200"/>
                    <a:gd name="connsiteX56" fmla="*/ 2259085 w 5033816"/>
                    <a:gd name="connsiteY56" fmla="*/ 1126794 h 1413200"/>
                    <a:gd name="connsiteX57" fmla="*/ 2259085 w 5033816"/>
                    <a:gd name="connsiteY57" fmla="*/ 1095263 h 1413200"/>
                    <a:gd name="connsiteX58" fmla="*/ 2290616 w 5033816"/>
                    <a:gd name="connsiteY58" fmla="*/ 1095263 h 1413200"/>
                    <a:gd name="connsiteX59" fmla="*/ 2227554 w 5033816"/>
                    <a:gd name="connsiteY59" fmla="*/ 1032201 h 1413200"/>
                    <a:gd name="connsiteX60" fmla="*/ 2196023 w 5033816"/>
                    <a:gd name="connsiteY60" fmla="*/ 969139 h 1413200"/>
                    <a:gd name="connsiteX61" fmla="*/ 2196023 w 5033816"/>
                    <a:gd name="connsiteY61" fmla="*/ 858780 h 1413200"/>
                    <a:gd name="connsiteX62" fmla="*/ 2164492 w 5033816"/>
                    <a:gd name="connsiteY62" fmla="*/ 827249 h 1413200"/>
                    <a:gd name="connsiteX63" fmla="*/ 2132961 w 5033816"/>
                    <a:gd name="connsiteY63" fmla="*/ 732656 h 1413200"/>
                    <a:gd name="connsiteX64" fmla="*/ 2117195 w 5033816"/>
                    <a:gd name="connsiteY64" fmla="*/ 653828 h 1413200"/>
                    <a:gd name="connsiteX65" fmla="*/ 2148726 w 5033816"/>
                    <a:gd name="connsiteY65" fmla="*/ 511939 h 1413200"/>
                    <a:gd name="connsiteX66" fmla="*/ 2117195 w 5033816"/>
                    <a:gd name="connsiteY66" fmla="*/ 448877 h 1413200"/>
                    <a:gd name="connsiteX67" fmla="*/ 2117195 w 5033816"/>
                    <a:gd name="connsiteY67" fmla="*/ 354284 h 1413200"/>
                    <a:gd name="connsiteX68" fmla="*/ 2164492 w 5033816"/>
                    <a:gd name="connsiteY68" fmla="*/ 243925 h 1413200"/>
                    <a:gd name="connsiteX69" fmla="*/ 2148726 w 5033816"/>
                    <a:gd name="connsiteY69" fmla="*/ 180863 h 1413200"/>
                    <a:gd name="connsiteX70" fmla="*/ 2101430 w 5033816"/>
                    <a:gd name="connsiteY70" fmla="*/ 180863 h 1413200"/>
                    <a:gd name="connsiteX71" fmla="*/ 2069899 w 5033816"/>
                    <a:gd name="connsiteY71" fmla="*/ 291222 h 1413200"/>
                    <a:gd name="connsiteX72" fmla="*/ 1928009 w 5033816"/>
                    <a:gd name="connsiteY72" fmla="*/ 338518 h 1413200"/>
                    <a:gd name="connsiteX73" fmla="*/ 1864947 w 5033816"/>
                    <a:gd name="connsiteY73" fmla="*/ 338518 h 1413200"/>
                    <a:gd name="connsiteX74" fmla="*/ 1801885 w 5033816"/>
                    <a:gd name="connsiteY74" fmla="*/ 338518 h 1413200"/>
                    <a:gd name="connsiteX75" fmla="*/ 1675761 w 5033816"/>
                    <a:gd name="connsiteY75" fmla="*/ 338518 h 1413200"/>
                    <a:gd name="connsiteX76" fmla="*/ 1612699 w 5033816"/>
                    <a:gd name="connsiteY76" fmla="*/ 291222 h 1413200"/>
                    <a:gd name="connsiteX77" fmla="*/ 1391981 w 5033816"/>
                    <a:gd name="connsiteY77" fmla="*/ 275456 h 1413200"/>
                    <a:gd name="connsiteX78" fmla="*/ 1250092 w 5033816"/>
                    <a:gd name="connsiteY78" fmla="*/ 275456 h 1413200"/>
                    <a:gd name="connsiteX79" fmla="*/ 1108202 w 5033816"/>
                    <a:gd name="connsiteY79" fmla="*/ 322753 h 1413200"/>
                    <a:gd name="connsiteX80" fmla="*/ 966312 w 5033816"/>
                    <a:gd name="connsiteY80" fmla="*/ 322753 h 1413200"/>
                    <a:gd name="connsiteX81" fmla="*/ 855954 w 5033816"/>
                    <a:gd name="connsiteY81" fmla="*/ 322753 h 1413200"/>
                    <a:gd name="connsiteX82" fmla="*/ 745595 w 5033816"/>
                    <a:gd name="connsiteY82" fmla="*/ 306987 h 1413200"/>
                    <a:gd name="connsiteX83" fmla="*/ 745595 w 5033816"/>
                    <a:gd name="connsiteY83" fmla="*/ 306987 h 1413200"/>
                    <a:gd name="connsiteX84" fmla="*/ 666768 w 5033816"/>
                    <a:gd name="connsiteY84" fmla="*/ 275456 h 1413200"/>
                    <a:gd name="connsiteX85" fmla="*/ 603705 w 5033816"/>
                    <a:gd name="connsiteY85" fmla="*/ 228159 h 1413200"/>
                    <a:gd name="connsiteX86" fmla="*/ 382989 w 5033816"/>
                    <a:gd name="connsiteY86" fmla="*/ 149332 h 1413200"/>
                    <a:gd name="connsiteX87" fmla="*/ 0 w 5033816"/>
                    <a:gd name="connsiteY87" fmla="*/ 0 h 1413200"/>
                    <a:gd name="connsiteX0" fmla="*/ 5033816 w 5033816"/>
                    <a:gd name="connsiteY0" fmla="*/ 685359 h 1413200"/>
                    <a:gd name="connsiteX1" fmla="*/ 4970754 w 5033816"/>
                    <a:gd name="connsiteY1" fmla="*/ 622297 h 1413200"/>
                    <a:gd name="connsiteX2" fmla="*/ 4939223 w 5033816"/>
                    <a:gd name="connsiteY2" fmla="*/ 622297 h 1413200"/>
                    <a:gd name="connsiteX3" fmla="*/ 4828864 w 5033816"/>
                    <a:gd name="connsiteY3" fmla="*/ 638063 h 1413200"/>
                    <a:gd name="connsiteX4" fmla="*/ 4718505 w 5033816"/>
                    <a:gd name="connsiteY4" fmla="*/ 669594 h 1413200"/>
                    <a:gd name="connsiteX5" fmla="*/ 4686974 w 5033816"/>
                    <a:gd name="connsiteY5" fmla="*/ 653828 h 1413200"/>
                    <a:gd name="connsiteX6" fmla="*/ 4655443 w 5033816"/>
                    <a:gd name="connsiteY6" fmla="*/ 653828 h 1413200"/>
                    <a:gd name="connsiteX7" fmla="*/ 4639678 w 5033816"/>
                    <a:gd name="connsiteY7" fmla="*/ 638063 h 1413200"/>
                    <a:gd name="connsiteX8" fmla="*/ 4592381 w 5033816"/>
                    <a:gd name="connsiteY8" fmla="*/ 748422 h 1413200"/>
                    <a:gd name="connsiteX9" fmla="*/ 4560850 w 5033816"/>
                    <a:gd name="connsiteY9" fmla="*/ 843015 h 1413200"/>
                    <a:gd name="connsiteX10" fmla="*/ 4560850 w 5033816"/>
                    <a:gd name="connsiteY10" fmla="*/ 937608 h 1413200"/>
                    <a:gd name="connsiteX11" fmla="*/ 4576616 w 5033816"/>
                    <a:gd name="connsiteY11" fmla="*/ 1047966 h 1413200"/>
                    <a:gd name="connsiteX12" fmla="*/ 4576616 w 5033816"/>
                    <a:gd name="connsiteY12" fmla="*/ 1095263 h 1413200"/>
                    <a:gd name="connsiteX13" fmla="*/ 4482023 w 5033816"/>
                    <a:gd name="connsiteY13" fmla="*/ 1126794 h 1413200"/>
                    <a:gd name="connsiteX14" fmla="*/ 4418961 w 5033816"/>
                    <a:gd name="connsiteY14" fmla="*/ 1126794 h 1413200"/>
                    <a:gd name="connsiteX15" fmla="*/ 4387430 w 5033816"/>
                    <a:gd name="connsiteY15" fmla="*/ 1158325 h 1413200"/>
                    <a:gd name="connsiteX16" fmla="*/ 4355899 w 5033816"/>
                    <a:gd name="connsiteY16" fmla="*/ 1158325 h 1413200"/>
                    <a:gd name="connsiteX17" fmla="*/ 4261305 w 5033816"/>
                    <a:gd name="connsiteY17" fmla="*/ 1174090 h 1413200"/>
                    <a:gd name="connsiteX18" fmla="*/ 4245540 w 5033816"/>
                    <a:gd name="connsiteY18" fmla="*/ 1174090 h 1413200"/>
                    <a:gd name="connsiteX19" fmla="*/ 4198243 w 5033816"/>
                    <a:gd name="connsiteY19" fmla="*/ 1189856 h 1413200"/>
                    <a:gd name="connsiteX20" fmla="*/ 4166712 w 5033816"/>
                    <a:gd name="connsiteY20" fmla="*/ 1237153 h 1413200"/>
                    <a:gd name="connsiteX21" fmla="*/ 4150947 w 5033816"/>
                    <a:gd name="connsiteY21" fmla="*/ 1315980 h 1413200"/>
                    <a:gd name="connsiteX22" fmla="*/ 4087885 w 5033816"/>
                    <a:gd name="connsiteY22" fmla="*/ 1315980 h 1413200"/>
                    <a:gd name="connsiteX23" fmla="*/ 4024823 w 5033816"/>
                    <a:gd name="connsiteY23" fmla="*/ 1347511 h 1413200"/>
                    <a:gd name="connsiteX24" fmla="*/ 3930230 w 5033816"/>
                    <a:gd name="connsiteY24" fmla="*/ 1363277 h 1413200"/>
                    <a:gd name="connsiteX25" fmla="*/ 3882933 w 5033816"/>
                    <a:gd name="connsiteY25" fmla="*/ 1363277 h 1413200"/>
                    <a:gd name="connsiteX26" fmla="*/ 3867168 w 5033816"/>
                    <a:gd name="connsiteY26" fmla="*/ 1363277 h 1413200"/>
                    <a:gd name="connsiteX27" fmla="*/ 3835637 w 5033816"/>
                    <a:gd name="connsiteY27" fmla="*/ 1363277 h 1413200"/>
                    <a:gd name="connsiteX28" fmla="*/ 3756809 w 5033816"/>
                    <a:gd name="connsiteY28" fmla="*/ 1363277 h 1413200"/>
                    <a:gd name="connsiteX29" fmla="*/ 3709512 w 5033816"/>
                    <a:gd name="connsiteY29" fmla="*/ 1363277 h 1413200"/>
                    <a:gd name="connsiteX30" fmla="*/ 3709512 w 5033816"/>
                    <a:gd name="connsiteY30" fmla="*/ 1394808 h 1413200"/>
                    <a:gd name="connsiteX31" fmla="*/ 3662216 w 5033816"/>
                    <a:gd name="connsiteY31" fmla="*/ 1394808 h 1413200"/>
                    <a:gd name="connsiteX32" fmla="*/ 3599154 w 5033816"/>
                    <a:gd name="connsiteY32" fmla="*/ 1410573 h 1413200"/>
                    <a:gd name="connsiteX33" fmla="*/ 3567623 w 5033816"/>
                    <a:gd name="connsiteY33" fmla="*/ 1410573 h 1413200"/>
                    <a:gd name="connsiteX34" fmla="*/ 3504561 w 5033816"/>
                    <a:gd name="connsiteY34" fmla="*/ 1410573 h 1413200"/>
                    <a:gd name="connsiteX35" fmla="*/ 3425733 w 5033816"/>
                    <a:gd name="connsiteY35" fmla="*/ 1410573 h 1413200"/>
                    <a:gd name="connsiteX36" fmla="*/ 3378437 w 5033816"/>
                    <a:gd name="connsiteY36" fmla="*/ 1410573 h 1413200"/>
                    <a:gd name="connsiteX37" fmla="*/ 3346905 w 5033816"/>
                    <a:gd name="connsiteY37" fmla="*/ 1394808 h 1413200"/>
                    <a:gd name="connsiteX38" fmla="*/ 3315374 w 5033816"/>
                    <a:gd name="connsiteY38" fmla="*/ 1379042 h 1413200"/>
                    <a:gd name="connsiteX39" fmla="*/ 3315374 w 5033816"/>
                    <a:gd name="connsiteY39" fmla="*/ 1363277 h 1413200"/>
                    <a:gd name="connsiteX40" fmla="*/ 3268078 w 5033816"/>
                    <a:gd name="connsiteY40" fmla="*/ 1300215 h 1413200"/>
                    <a:gd name="connsiteX41" fmla="*/ 3268078 w 5033816"/>
                    <a:gd name="connsiteY41" fmla="*/ 1268684 h 1413200"/>
                    <a:gd name="connsiteX42" fmla="*/ 3252312 w 5033816"/>
                    <a:gd name="connsiteY42" fmla="*/ 1268684 h 1413200"/>
                    <a:gd name="connsiteX43" fmla="*/ 3205016 w 5033816"/>
                    <a:gd name="connsiteY43" fmla="*/ 1237153 h 1413200"/>
                    <a:gd name="connsiteX44" fmla="*/ 3205016 w 5033816"/>
                    <a:gd name="connsiteY44" fmla="*/ 1189856 h 1413200"/>
                    <a:gd name="connsiteX45" fmla="*/ 3189250 w 5033816"/>
                    <a:gd name="connsiteY45" fmla="*/ 1142559 h 1413200"/>
                    <a:gd name="connsiteX46" fmla="*/ 3157719 w 5033816"/>
                    <a:gd name="connsiteY46" fmla="*/ 1174090 h 1413200"/>
                    <a:gd name="connsiteX47" fmla="*/ 3110423 w 5033816"/>
                    <a:gd name="connsiteY47" fmla="*/ 1205622 h 1413200"/>
                    <a:gd name="connsiteX48" fmla="*/ 3000064 w 5033816"/>
                    <a:gd name="connsiteY48" fmla="*/ 1158325 h 1413200"/>
                    <a:gd name="connsiteX49" fmla="*/ 2889705 w 5033816"/>
                    <a:gd name="connsiteY49" fmla="*/ 1158325 h 1413200"/>
                    <a:gd name="connsiteX50" fmla="*/ 2842409 w 5033816"/>
                    <a:gd name="connsiteY50" fmla="*/ 1126794 h 1413200"/>
                    <a:gd name="connsiteX51" fmla="*/ 2732050 w 5033816"/>
                    <a:gd name="connsiteY51" fmla="*/ 1126794 h 1413200"/>
                    <a:gd name="connsiteX52" fmla="*/ 2747816 w 5033816"/>
                    <a:gd name="connsiteY52" fmla="*/ 1111028 h 1413200"/>
                    <a:gd name="connsiteX53" fmla="*/ 2668988 w 5033816"/>
                    <a:gd name="connsiteY53" fmla="*/ 1111028 h 1413200"/>
                    <a:gd name="connsiteX54" fmla="*/ 2527099 w 5033816"/>
                    <a:gd name="connsiteY54" fmla="*/ 1111028 h 1413200"/>
                    <a:gd name="connsiteX55" fmla="*/ 2369443 w 5033816"/>
                    <a:gd name="connsiteY55" fmla="*/ 1111028 h 1413200"/>
                    <a:gd name="connsiteX56" fmla="*/ 2259085 w 5033816"/>
                    <a:gd name="connsiteY56" fmla="*/ 1126794 h 1413200"/>
                    <a:gd name="connsiteX57" fmla="*/ 2259085 w 5033816"/>
                    <a:gd name="connsiteY57" fmla="*/ 1095263 h 1413200"/>
                    <a:gd name="connsiteX58" fmla="*/ 2290616 w 5033816"/>
                    <a:gd name="connsiteY58" fmla="*/ 1095263 h 1413200"/>
                    <a:gd name="connsiteX59" fmla="*/ 2227554 w 5033816"/>
                    <a:gd name="connsiteY59" fmla="*/ 1032201 h 1413200"/>
                    <a:gd name="connsiteX60" fmla="*/ 2196023 w 5033816"/>
                    <a:gd name="connsiteY60" fmla="*/ 969139 h 1413200"/>
                    <a:gd name="connsiteX61" fmla="*/ 2196023 w 5033816"/>
                    <a:gd name="connsiteY61" fmla="*/ 858780 h 1413200"/>
                    <a:gd name="connsiteX62" fmla="*/ 2164492 w 5033816"/>
                    <a:gd name="connsiteY62" fmla="*/ 827249 h 1413200"/>
                    <a:gd name="connsiteX63" fmla="*/ 2132961 w 5033816"/>
                    <a:gd name="connsiteY63" fmla="*/ 732656 h 1413200"/>
                    <a:gd name="connsiteX64" fmla="*/ 2117195 w 5033816"/>
                    <a:gd name="connsiteY64" fmla="*/ 653828 h 1413200"/>
                    <a:gd name="connsiteX65" fmla="*/ 2148726 w 5033816"/>
                    <a:gd name="connsiteY65" fmla="*/ 511939 h 1413200"/>
                    <a:gd name="connsiteX66" fmla="*/ 2117195 w 5033816"/>
                    <a:gd name="connsiteY66" fmla="*/ 448877 h 1413200"/>
                    <a:gd name="connsiteX67" fmla="*/ 2117195 w 5033816"/>
                    <a:gd name="connsiteY67" fmla="*/ 354284 h 1413200"/>
                    <a:gd name="connsiteX68" fmla="*/ 2164492 w 5033816"/>
                    <a:gd name="connsiteY68" fmla="*/ 243925 h 1413200"/>
                    <a:gd name="connsiteX69" fmla="*/ 2148726 w 5033816"/>
                    <a:gd name="connsiteY69" fmla="*/ 180863 h 1413200"/>
                    <a:gd name="connsiteX70" fmla="*/ 2101430 w 5033816"/>
                    <a:gd name="connsiteY70" fmla="*/ 180863 h 1413200"/>
                    <a:gd name="connsiteX71" fmla="*/ 2069899 w 5033816"/>
                    <a:gd name="connsiteY71" fmla="*/ 291222 h 1413200"/>
                    <a:gd name="connsiteX72" fmla="*/ 1928009 w 5033816"/>
                    <a:gd name="connsiteY72" fmla="*/ 338518 h 1413200"/>
                    <a:gd name="connsiteX73" fmla="*/ 1864947 w 5033816"/>
                    <a:gd name="connsiteY73" fmla="*/ 338518 h 1413200"/>
                    <a:gd name="connsiteX74" fmla="*/ 1801885 w 5033816"/>
                    <a:gd name="connsiteY74" fmla="*/ 338518 h 1413200"/>
                    <a:gd name="connsiteX75" fmla="*/ 1675761 w 5033816"/>
                    <a:gd name="connsiteY75" fmla="*/ 338518 h 1413200"/>
                    <a:gd name="connsiteX76" fmla="*/ 1612699 w 5033816"/>
                    <a:gd name="connsiteY76" fmla="*/ 291222 h 1413200"/>
                    <a:gd name="connsiteX77" fmla="*/ 1391981 w 5033816"/>
                    <a:gd name="connsiteY77" fmla="*/ 275456 h 1413200"/>
                    <a:gd name="connsiteX78" fmla="*/ 1250092 w 5033816"/>
                    <a:gd name="connsiteY78" fmla="*/ 275456 h 1413200"/>
                    <a:gd name="connsiteX79" fmla="*/ 1108202 w 5033816"/>
                    <a:gd name="connsiteY79" fmla="*/ 322753 h 1413200"/>
                    <a:gd name="connsiteX80" fmla="*/ 966312 w 5033816"/>
                    <a:gd name="connsiteY80" fmla="*/ 322753 h 1413200"/>
                    <a:gd name="connsiteX81" fmla="*/ 855954 w 5033816"/>
                    <a:gd name="connsiteY81" fmla="*/ 322753 h 1413200"/>
                    <a:gd name="connsiteX82" fmla="*/ 745595 w 5033816"/>
                    <a:gd name="connsiteY82" fmla="*/ 306987 h 1413200"/>
                    <a:gd name="connsiteX83" fmla="*/ 745595 w 5033816"/>
                    <a:gd name="connsiteY83" fmla="*/ 306987 h 1413200"/>
                    <a:gd name="connsiteX84" fmla="*/ 666768 w 5033816"/>
                    <a:gd name="connsiteY84" fmla="*/ 275456 h 1413200"/>
                    <a:gd name="connsiteX85" fmla="*/ 603705 w 5033816"/>
                    <a:gd name="connsiteY85" fmla="*/ 228159 h 1413200"/>
                    <a:gd name="connsiteX86" fmla="*/ 382989 w 5033816"/>
                    <a:gd name="connsiteY86" fmla="*/ 149332 h 1413200"/>
                    <a:gd name="connsiteX87" fmla="*/ 130741 w 5033816"/>
                    <a:gd name="connsiteY87" fmla="*/ 38973 h 1413200"/>
                    <a:gd name="connsiteX88" fmla="*/ 0 w 5033816"/>
                    <a:gd name="connsiteY88" fmla="*/ 0 h 1413200"/>
                    <a:gd name="connsiteX0" fmla="*/ 5249840 w 5249840"/>
                    <a:gd name="connsiteY0" fmla="*/ 1045399 h 1773240"/>
                    <a:gd name="connsiteX1" fmla="*/ 5186778 w 5249840"/>
                    <a:gd name="connsiteY1" fmla="*/ 982337 h 1773240"/>
                    <a:gd name="connsiteX2" fmla="*/ 5155247 w 5249840"/>
                    <a:gd name="connsiteY2" fmla="*/ 982337 h 1773240"/>
                    <a:gd name="connsiteX3" fmla="*/ 5044888 w 5249840"/>
                    <a:gd name="connsiteY3" fmla="*/ 998103 h 1773240"/>
                    <a:gd name="connsiteX4" fmla="*/ 4934529 w 5249840"/>
                    <a:gd name="connsiteY4" fmla="*/ 1029634 h 1773240"/>
                    <a:gd name="connsiteX5" fmla="*/ 4902998 w 5249840"/>
                    <a:gd name="connsiteY5" fmla="*/ 1013868 h 1773240"/>
                    <a:gd name="connsiteX6" fmla="*/ 4871467 w 5249840"/>
                    <a:gd name="connsiteY6" fmla="*/ 1013868 h 1773240"/>
                    <a:gd name="connsiteX7" fmla="*/ 4855702 w 5249840"/>
                    <a:gd name="connsiteY7" fmla="*/ 998103 h 1773240"/>
                    <a:gd name="connsiteX8" fmla="*/ 4808405 w 5249840"/>
                    <a:gd name="connsiteY8" fmla="*/ 1108462 h 1773240"/>
                    <a:gd name="connsiteX9" fmla="*/ 4776874 w 5249840"/>
                    <a:gd name="connsiteY9" fmla="*/ 1203055 h 1773240"/>
                    <a:gd name="connsiteX10" fmla="*/ 4776874 w 5249840"/>
                    <a:gd name="connsiteY10" fmla="*/ 1297648 h 1773240"/>
                    <a:gd name="connsiteX11" fmla="*/ 4792640 w 5249840"/>
                    <a:gd name="connsiteY11" fmla="*/ 1408006 h 1773240"/>
                    <a:gd name="connsiteX12" fmla="*/ 4792640 w 5249840"/>
                    <a:gd name="connsiteY12" fmla="*/ 1455303 h 1773240"/>
                    <a:gd name="connsiteX13" fmla="*/ 4698047 w 5249840"/>
                    <a:gd name="connsiteY13" fmla="*/ 1486834 h 1773240"/>
                    <a:gd name="connsiteX14" fmla="*/ 4634985 w 5249840"/>
                    <a:gd name="connsiteY14" fmla="*/ 1486834 h 1773240"/>
                    <a:gd name="connsiteX15" fmla="*/ 4603454 w 5249840"/>
                    <a:gd name="connsiteY15" fmla="*/ 1518365 h 1773240"/>
                    <a:gd name="connsiteX16" fmla="*/ 4571923 w 5249840"/>
                    <a:gd name="connsiteY16" fmla="*/ 1518365 h 1773240"/>
                    <a:gd name="connsiteX17" fmla="*/ 4477329 w 5249840"/>
                    <a:gd name="connsiteY17" fmla="*/ 1534130 h 1773240"/>
                    <a:gd name="connsiteX18" fmla="*/ 4461564 w 5249840"/>
                    <a:gd name="connsiteY18" fmla="*/ 1534130 h 1773240"/>
                    <a:gd name="connsiteX19" fmla="*/ 4414267 w 5249840"/>
                    <a:gd name="connsiteY19" fmla="*/ 1549896 h 1773240"/>
                    <a:gd name="connsiteX20" fmla="*/ 4382736 w 5249840"/>
                    <a:gd name="connsiteY20" fmla="*/ 1597193 h 1773240"/>
                    <a:gd name="connsiteX21" fmla="*/ 4366971 w 5249840"/>
                    <a:gd name="connsiteY21" fmla="*/ 1676020 h 1773240"/>
                    <a:gd name="connsiteX22" fmla="*/ 4303909 w 5249840"/>
                    <a:gd name="connsiteY22" fmla="*/ 1676020 h 1773240"/>
                    <a:gd name="connsiteX23" fmla="*/ 4240847 w 5249840"/>
                    <a:gd name="connsiteY23" fmla="*/ 1707551 h 1773240"/>
                    <a:gd name="connsiteX24" fmla="*/ 4146254 w 5249840"/>
                    <a:gd name="connsiteY24" fmla="*/ 1723317 h 1773240"/>
                    <a:gd name="connsiteX25" fmla="*/ 4098957 w 5249840"/>
                    <a:gd name="connsiteY25" fmla="*/ 1723317 h 1773240"/>
                    <a:gd name="connsiteX26" fmla="*/ 4083192 w 5249840"/>
                    <a:gd name="connsiteY26" fmla="*/ 1723317 h 1773240"/>
                    <a:gd name="connsiteX27" fmla="*/ 4051661 w 5249840"/>
                    <a:gd name="connsiteY27" fmla="*/ 1723317 h 1773240"/>
                    <a:gd name="connsiteX28" fmla="*/ 3972833 w 5249840"/>
                    <a:gd name="connsiteY28" fmla="*/ 1723317 h 1773240"/>
                    <a:gd name="connsiteX29" fmla="*/ 3925536 w 5249840"/>
                    <a:gd name="connsiteY29" fmla="*/ 1723317 h 1773240"/>
                    <a:gd name="connsiteX30" fmla="*/ 3925536 w 5249840"/>
                    <a:gd name="connsiteY30" fmla="*/ 1754848 h 1773240"/>
                    <a:gd name="connsiteX31" fmla="*/ 3878240 w 5249840"/>
                    <a:gd name="connsiteY31" fmla="*/ 1754848 h 1773240"/>
                    <a:gd name="connsiteX32" fmla="*/ 3815178 w 5249840"/>
                    <a:gd name="connsiteY32" fmla="*/ 1770613 h 1773240"/>
                    <a:gd name="connsiteX33" fmla="*/ 3783647 w 5249840"/>
                    <a:gd name="connsiteY33" fmla="*/ 1770613 h 1773240"/>
                    <a:gd name="connsiteX34" fmla="*/ 3720585 w 5249840"/>
                    <a:gd name="connsiteY34" fmla="*/ 1770613 h 1773240"/>
                    <a:gd name="connsiteX35" fmla="*/ 3641757 w 5249840"/>
                    <a:gd name="connsiteY35" fmla="*/ 1770613 h 1773240"/>
                    <a:gd name="connsiteX36" fmla="*/ 3594461 w 5249840"/>
                    <a:gd name="connsiteY36" fmla="*/ 1770613 h 1773240"/>
                    <a:gd name="connsiteX37" fmla="*/ 3562929 w 5249840"/>
                    <a:gd name="connsiteY37" fmla="*/ 1754848 h 1773240"/>
                    <a:gd name="connsiteX38" fmla="*/ 3531398 w 5249840"/>
                    <a:gd name="connsiteY38" fmla="*/ 1739082 h 1773240"/>
                    <a:gd name="connsiteX39" fmla="*/ 3531398 w 5249840"/>
                    <a:gd name="connsiteY39" fmla="*/ 1723317 h 1773240"/>
                    <a:gd name="connsiteX40" fmla="*/ 3484102 w 5249840"/>
                    <a:gd name="connsiteY40" fmla="*/ 1660255 h 1773240"/>
                    <a:gd name="connsiteX41" fmla="*/ 3484102 w 5249840"/>
                    <a:gd name="connsiteY41" fmla="*/ 1628724 h 1773240"/>
                    <a:gd name="connsiteX42" fmla="*/ 3468336 w 5249840"/>
                    <a:gd name="connsiteY42" fmla="*/ 1628724 h 1773240"/>
                    <a:gd name="connsiteX43" fmla="*/ 3421040 w 5249840"/>
                    <a:gd name="connsiteY43" fmla="*/ 1597193 h 1773240"/>
                    <a:gd name="connsiteX44" fmla="*/ 3421040 w 5249840"/>
                    <a:gd name="connsiteY44" fmla="*/ 1549896 h 1773240"/>
                    <a:gd name="connsiteX45" fmla="*/ 3405274 w 5249840"/>
                    <a:gd name="connsiteY45" fmla="*/ 1502599 h 1773240"/>
                    <a:gd name="connsiteX46" fmla="*/ 3373743 w 5249840"/>
                    <a:gd name="connsiteY46" fmla="*/ 1534130 h 1773240"/>
                    <a:gd name="connsiteX47" fmla="*/ 3326447 w 5249840"/>
                    <a:gd name="connsiteY47" fmla="*/ 1565662 h 1773240"/>
                    <a:gd name="connsiteX48" fmla="*/ 3216088 w 5249840"/>
                    <a:gd name="connsiteY48" fmla="*/ 1518365 h 1773240"/>
                    <a:gd name="connsiteX49" fmla="*/ 3105729 w 5249840"/>
                    <a:gd name="connsiteY49" fmla="*/ 1518365 h 1773240"/>
                    <a:gd name="connsiteX50" fmla="*/ 3058433 w 5249840"/>
                    <a:gd name="connsiteY50" fmla="*/ 1486834 h 1773240"/>
                    <a:gd name="connsiteX51" fmla="*/ 2948074 w 5249840"/>
                    <a:gd name="connsiteY51" fmla="*/ 1486834 h 1773240"/>
                    <a:gd name="connsiteX52" fmla="*/ 2963840 w 5249840"/>
                    <a:gd name="connsiteY52" fmla="*/ 1471068 h 1773240"/>
                    <a:gd name="connsiteX53" fmla="*/ 2885012 w 5249840"/>
                    <a:gd name="connsiteY53" fmla="*/ 1471068 h 1773240"/>
                    <a:gd name="connsiteX54" fmla="*/ 2743123 w 5249840"/>
                    <a:gd name="connsiteY54" fmla="*/ 1471068 h 1773240"/>
                    <a:gd name="connsiteX55" fmla="*/ 2585467 w 5249840"/>
                    <a:gd name="connsiteY55" fmla="*/ 1471068 h 1773240"/>
                    <a:gd name="connsiteX56" fmla="*/ 2475109 w 5249840"/>
                    <a:gd name="connsiteY56" fmla="*/ 1486834 h 1773240"/>
                    <a:gd name="connsiteX57" fmla="*/ 2475109 w 5249840"/>
                    <a:gd name="connsiteY57" fmla="*/ 1455303 h 1773240"/>
                    <a:gd name="connsiteX58" fmla="*/ 2506640 w 5249840"/>
                    <a:gd name="connsiteY58" fmla="*/ 1455303 h 1773240"/>
                    <a:gd name="connsiteX59" fmla="*/ 2443578 w 5249840"/>
                    <a:gd name="connsiteY59" fmla="*/ 1392241 h 1773240"/>
                    <a:gd name="connsiteX60" fmla="*/ 2412047 w 5249840"/>
                    <a:gd name="connsiteY60" fmla="*/ 1329179 h 1773240"/>
                    <a:gd name="connsiteX61" fmla="*/ 2412047 w 5249840"/>
                    <a:gd name="connsiteY61" fmla="*/ 1218820 h 1773240"/>
                    <a:gd name="connsiteX62" fmla="*/ 2380516 w 5249840"/>
                    <a:gd name="connsiteY62" fmla="*/ 1187289 h 1773240"/>
                    <a:gd name="connsiteX63" fmla="*/ 2348985 w 5249840"/>
                    <a:gd name="connsiteY63" fmla="*/ 1092696 h 1773240"/>
                    <a:gd name="connsiteX64" fmla="*/ 2333219 w 5249840"/>
                    <a:gd name="connsiteY64" fmla="*/ 1013868 h 1773240"/>
                    <a:gd name="connsiteX65" fmla="*/ 2364750 w 5249840"/>
                    <a:gd name="connsiteY65" fmla="*/ 871979 h 1773240"/>
                    <a:gd name="connsiteX66" fmla="*/ 2333219 w 5249840"/>
                    <a:gd name="connsiteY66" fmla="*/ 808917 h 1773240"/>
                    <a:gd name="connsiteX67" fmla="*/ 2333219 w 5249840"/>
                    <a:gd name="connsiteY67" fmla="*/ 714324 h 1773240"/>
                    <a:gd name="connsiteX68" fmla="*/ 2380516 w 5249840"/>
                    <a:gd name="connsiteY68" fmla="*/ 603965 h 1773240"/>
                    <a:gd name="connsiteX69" fmla="*/ 2364750 w 5249840"/>
                    <a:gd name="connsiteY69" fmla="*/ 540903 h 1773240"/>
                    <a:gd name="connsiteX70" fmla="*/ 2317454 w 5249840"/>
                    <a:gd name="connsiteY70" fmla="*/ 540903 h 1773240"/>
                    <a:gd name="connsiteX71" fmla="*/ 2285923 w 5249840"/>
                    <a:gd name="connsiteY71" fmla="*/ 651262 h 1773240"/>
                    <a:gd name="connsiteX72" fmla="*/ 2144033 w 5249840"/>
                    <a:gd name="connsiteY72" fmla="*/ 698558 h 1773240"/>
                    <a:gd name="connsiteX73" fmla="*/ 2080971 w 5249840"/>
                    <a:gd name="connsiteY73" fmla="*/ 698558 h 1773240"/>
                    <a:gd name="connsiteX74" fmla="*/ 2017909 w 5249840"/>
                    <a:gd name="connsiteY74" fmla="*/ 698558 h 1773240"/>
                    <a:gd name="connsiteX75" fmla="*/ 1891785 w 5249840"/>
                    <a:gd name="connsiteY75" fmla="*/ 698558 h 1773240"/>
                    <a:gd name="connsiteX76" fmla="*/ 1828723 w 5249840"/>
                    <a:gd name="connsiteY76" fmla="*/ 651262 h 1773240"/>
                    <a:gd name="connsiteX77" fmla="*/ 1608005 w 5249840"/>
                    <a:gd name="connsiteY77" fmla="*/ 635496 h 1773240"/>
                    <a:gd name="connsiteX78" fmla="*/ 1466116 w 5249840"/>
                    <a:gd name="connsiteY78" fmla="*/ 635496 h 1773240"/>
                    <a:gd name="connsiteX79" fmla="*/ 1324226 w 5249840"/>
                    <a:gd name="connsiteY79" fmla="*/ 682793 h 1773240"/>
                    <a:gd name="connsiteX80" fmla="*/ 1182336 w 5249840"/>
                    <a:gd name="connsiteY80" fmla="*/ 682793 h 1773240"/>
                    <a:gd name="connsiteX81" fmla="*/ 1071978 w 5249840"/>
                    <a:gd name="connsiteY81" fmla="*/ 682793 h 1773240"/>
                    <a:gd name="connsiteX82" fmla="*/ 961619 w 5249840"/>
                    <a:gd name="connsiteY82" fmla="*/ 667027 h 1773240"/>
                    <a:gd name="connsiteX83" fmla="*/ 961619 w 5249840"/>
                    <a:gd name="connsiteY83" fmla="*/ 667027 h 1773240"/>
                    <a:gd name="connsiteX84" fmla="*/ 882792 w 5249840"/>
                    <a:gd name="connsiteY84" fmla="*/ 635496 h 1773240"/>
                    <a:gd name="connsiteX85" fmla="*/ 819729 w 5249840"/>
                    <a:gd name="connsiteY85" fmla="*/ 588199 h 1773240"/>
                    <a:gd name="connsiteX86" fmla="*/ 599013 w 5249840"/>
                    <a:gd name="connsiteY86" fmla="*/ 509372 h 1773240"/>
                    <a:gd name="connsiteX87" fmla="*/ 346765 w 5249840"/>
                    <a:gd name="connsiteY87" fmla="*/ 399013 h 1773240"/>
                    <a:gd name="connsiteX88" fmla="*/ 0 w 5249840"/>
                    <a:gd name="connsiteY88" fmla="*/ 0 h 1773240"/>
                    <a:gd name="connsiteX0" fmla="*/ 5393856 w 5393856"/>
                    <a:gd name="connsiteY0" fmla="*/ 1117407 h 1845248"/>
                    <a:gd name="connsiteX1" fmla="*/ 5330794 w 5393856"/>
                    <a:gd name="connsiteY1" fmla="*/ 1054345 h 1845248"/>
                    <a:gd name="connsiteX2" fmla="*/ 5299263 w 5393856"/>
                    <a:gd name="connsiteY2" fmla="*/ 1054345 h 1845248"/>
                    <a:gd name="connsiteX3" fmla="*/ 5188904 w 5393856"/>
                    <a:gd name="connsiteY3" fmla="*/ 1070111 h 1845248"/>
                    <a:gd name="connsiteX4" fmla="*/ 5078545 w 5393856"/>
                    <a:gd name="connsiteY4" fmla="*/ 1101642 h 1845248"/>
                    <a:gd name="connsiteX5" fmla="*/ 5047014 w 5393856"/>
                    <a:gd name="connsiteY5" fmla="*/ 1085876 h 1845248"/>
                    <a:gd name="connsiteX6" fmla="*/ 5015483 w 5393856"/>
                    <a:gd name="connsiteY6" fmla="*/ 1085876 h 1845248"/>
                    <a:gd name="connsiteX7" fmla="*/ 4999718 w 5393856"/>
                    <a:gd name="connsiteY7" fmla="*/ 1070111 h 1845248"/>
                    <a:gd name="connsiteX8" fmla="*/ 4952421 w 5393856"/>
                    <a:gd name="connsiteY8" fmla="*/ 1180470 h 1845248"/>
                    <a:gd name="connsiteX9" fmla="*/ 4920890 w 5393856"/>
                    <a:gd name="connsiteY9" fmla="*/ 1275063 h 1845248"/>
                    <a:gd name="connsiteX10" fmla="*/ 4920890 w 5393856"/>
                    <a:gd name="connsiteY10" fmla="*/ 1369656 h 1845248"/>
                    <a:gd name="connsiteX11" fmla="*/ 4936656 w 5393856"/>
                    <a:gd name="connsiteY11" fmla="*/ 1480014 h 1845248"/>
                    <a:gd name="connsiteX12" fmla="*/ 4936656 w 5393856"/>
                    <a:gd name="connsiteY12" fmla="*/ 1527311 h 1845248"/>
                    <a:gd name="connsiteX13" fmla="*/ 4842063 w 5393856"/>
                    <a:gd name="connsiteY13" fmla="*/ 1558842 h 1845248"/>
                    <a:gd name="connsiteX14" fmla="*/ 4779001 w 5393856"/>
                    <a:gd name="connsiteY14" fmla="*/ 1558842 h 1845248"/>
                    <a:gd name="connsiteX15" fmla="*/ 4747470 w 5393856"/>
                    <a:gd name="connsiteY15" fmla="*/ 1590373 h 1845248"/>
                    <a:gd name="connsiteX16" fmla="*/ 4715939 w 5393856"/>
                    <a:gd name="connsiteY16" fmla="*/ 1590373 h 1845248"/>
                    <a:gd name="connsiteX17" fmla="*/ 4621345 w 5393856"/>
                    <a:gd name="connsiteY17" fmla="*/ 1606138 h 1845248"/>
                    <a:gd name="connsiteX18" fmla="*/ 4605580 w 5393856"/>
                    <a:gd name="connsiteY18" fmla="*/ 1606138 h 1845248"/>
                    <a:gd name="connsiteX19" fmla="*/ 4558283 w 5393856"/>
                    <a:gd name="connsiteY19" fmla="*/ 1621904 h 1845248"/>
                    <a:gd name="connsiteX20" fmla="*/ 4526752 w 5393856"/>
                    <a:gd name="connsiteY20" fmla="*/ 1669201 h 1845248"/>
                    <a:gd name="connsiteX21" fmla="*/ 4510987 w 5393856"/>
                    <a:gd name="connsiteY21" fmla="*/ 1748028 h 1845248"/>
                    <a:gd name="connsiteX22" fmla="*/ 4447925 w 5393856"/>
                    <a:gd name="connsiteY22" fmla="*/ 1748028 h 1845248"/>
                    <a:gd name="connsiteX23" fmla="*/ 4384863 w 5393856"/>
                    <a:gd name="connsiteY23" fmla="*/ 1779559 h 1845248"/>
                    <a:gd name="connsiteX24" fmla="*/ 4290270 w 5393856"/>
                    <a:gd name="connsiteY24" fmla="*/ 1795325 h 1845248"/>
                    <a:gd name="connsiteX25" fmla="*/ 4242973 w 5393856"/>
                    <a:gd name="connsiteY25" fmla="*/ 1795325 h 1845248"/>
                    <a:gd name="connsiteX26" fmla="*/ 4227208 w 5393856"/>
                    <a:gd name="connsiteY26" fmla="*/ 1795325 h 1845248"/>
                    <a:gd name="connsiteX27" fmla="*/ 4195677 w 5393856"/>
                    <a:gd name="connsiteY27" fmla="*/ 1795325 h 1845248"/>
                    <a:gd name="connsiteX28" fmla="*/ 4116849 w 5393856"/>
                    <a:gd name="connsiteY28" fmla="*/ 1795325 h 1845248"/>
                    <a:gd name="connsiteX29" fmla="*/ 4069552 w 5393856"/>
                    <a:gd name="connsiteY29" fmla="*/ 1795325 h 1845248"/>
                    <a:gd name="connsiteX30" fmla="*/ 4069552 w 5393856"/>
                    <a:gd name="connsiteY30" fmla="*/ 1826856 h 1845248"/>
                    <a:gd name="connsiteX31" fmla="*/ 4022256 w 5393856"/>
                    <a:gd name="connsiteY31" fmla="*/ 1826856 h 1845248"/>
                    <a:gd name="connsiteX32" fmla="*/ 3959194 w 5393856"/>
                    <a:gd name="connsiteY32" fmla="*/ 1842621 h 1845248"/>
                    <a:gd name="connsiteX33" fmla="*/ 3927663 w 5393856"/>
                    <a:gd name="connsiteY33" fmla="*/ 1842621 h 1845248"/>
                    <a:gd name="connsiteX34" fmla="*/ 3864601 w 5393856"/>
                    <a:gd name="connsiteY34" fmla="*/ 1842621 h 1845248"/>
                    <a:gd name="connsiteX35" fmla="*/ 3785773 w 5393856"/>
                    <a:gd name="connsiteY35" fmla="*/ 1842621 h 1845248"/>
                    <a:gd name="connsiteX36" fmla="*/ 3738477 w 5393856"/>
                    <a:gd name="connsiteY36" fmla="*/ 1842621 h 1845248"/>
                    <a:gd name="connsiteX37" fmla="*/ 3706945 w 5393856"/>
                    <a:gd name="connsiteY37" fmla="*/ 1826856 h 1845248"/>
                    <a:gd name="connsiteX38" fmla="*/ 3675414 w 5393856"/>
                    <a:gd name="connsiteY38" fmla="*/ 1811090 h 1845248"/>
                    <a:gd name="connsiteX39" fmla="*/ 3675414 w 5393856"/>
                    <a:gd name="connsiteY39" fmla="*/ 1795325 h 1845248"/>
                    <a:gd name="connsiteX40" fmla="*/ 3628118 w 5393856"/>
                    <a:gd name="connsiteY40" fmla="*/ 1732263 h 1845248"/>
                    <a:gd name="connsiteX41" fmla="*/ 3628118 w 5393856"/>
                    <a:gd name="connsiteY41" fmla="*/ 1700732 h 1845248"/>
                    <a:gd name="connsiteX42" fmla="*/ 3612352 w 5393856"/>
                    <a:gd name="connsiteY42" fmla="*/ 1700732 h 1845248"/>
                    <a:gd name="connsiteX43" fmla="*/ 3565056 w 5393856"/>
                    <a:gd name="connsiteY43" fmla="*/ 1669201 h 1845248"/>
                    <a:gd name="connsiteX44" fmla="*/ 3565056 w 5393856"/>
                    <a:gd name="connsiteY44" fmla="*/ 1621904 h 1845248"/>
                    <a:gd name="connsiteX45" fmla="*/ 3549290 w 5393856"/>
                    <a:gd name="connsiteY45" fmla="*/ 1574607 h 1845248"/>
                    <a:gd name="connsiteX46" fmla="*/ 3517759 w 5393856"/>
                    <a:gd name="connsiteY46" fmla="*/ 1606138 h 1845248"/>
                    <a:gd name="connsiteX47" fmla="*/ 3470463 w 5393856"/>
                    <a:gd name="connsiteY47" fmla="*/ 1637670 h 1845248"/>
                    <a:gd name="connsiteX48" fmla="*/ 3360104 w 5393856"/>
                    <a:gd name="connsiteY48" fmla="*/ 1590373 h 1845248"/>
                    <a:gd name="connsiteX49" fmla="*/ 3249745 w 5393856"/>
                    <a:gd name="connsiteY49" fmla="*/ 1590373 h 1845248"/>
                    <a:gd name="connsiteX50" fmla="*/ 3202449 w 5393856"/>
                    <a:gd name="connsiteY50" fmla="*/ 1558842 h 1845248"/>
                    <a:gd name="connsiteX51" fmla="*/ 3092090 w 5393856"/>
                    <a:gd name="connsiteY51" fmla="*/ 1558842 h 1845248"/>
                    <a:gd name="connsiteX52" fmla="*/ 3107856 w 5393856"/>
                    <a:gd name="connsiteY52" fmla="*/ 1543076 h 1845248"/>
                    <a:gd name="connsiteX53" fmla="*/ 3029028 w 5393856"/>
                    <a:gd name="connsiteY53" fmla="*/ 1543076 h 1845248"/>
                    <a:gd name="connsiteX54" fmla="*/ 2887139 w 5393856"/>
                    <a:gd name="connsiteY54" fmla="*/ 1543076 h 1845248"/>
                    <a:gd name="connsiteX55" fmla="*/ 2729483 w 5393856"/>
                    <a:gd name="connsiteY55" fmla="*/ 1543076 h 1845248"/>
                    <a:gd name="connsiteX56" fmla="*/ 2619125 w 5393856"/>
                    <a:gd name="connsiteY56" fmla="*/ 1558842 h 1845248"/>
                    <a:gd name="connsiteX57" fmla="*/ 2619125 w 5393856"/>
                    <a:gd name="connsiteY57" fmla="*/ 1527311 h 1845248"/>
                    <a:gd name="connsiteX58" fmla="*/ 2650656 w 5393856"/>
                    <a:gd name="connsiteY58" fmla="*/ 1527311 h 1845248"/>
                    <a:gd name="connsiteX59" fmla="*/ 2587594 w 5393856"/>
                    <a:gd name="connsiteY59" fmla="*/ 1464249 h 1845248"/>
                    <a:gd name="connsiteX60" fmla="*/ 2556063 w 5393856"/>
                    <a:gd name="connsiteY60" fmla="*/ 1401187 h 1845248"/>
                    <a:gd name="connsiteX61" fmla="*/ 2556063 w 5393856"/>
                    <a:gd name="connsiteY61" fmla="*/ 1290828 h 1845248"/>
                    <a:gd name="connsiteX62" fmla="*/ 2524532 w 5393856"/>
                    <a:gd name="connsiteY62" fmla="*/ 1259297 h 1845248"/>
                    <a:gd name="connsiteX63" fmla="*/ 2493001 w 5393856"/>
                    <a:gd name="connsiteY63" fmla="*/ 1164704 h 1845248"/>
                    <a:gd name="connsiteX64" fmla="*/ 2477235 w 5393856"/>
                    <a:gd name="connsiteY64" fmla="*/ 1085876 h 1845248"/>
                    <a:gd name="connsiteX65" fmla="*/ 2508766 w 5393856"/>
                    <a:gd name="connsiteY65" fmla="*/ 943987 h 1845248"/>
                    <a:gd name="connsiteX66" fmla="*/ 2477235 w 5393856"/>
                    <a:gd name="connsiteY66" fmla="*/ 880925 h 1845248"/>
                    <a:gd name="connsiteX67" fmla="*/ 2477235 w 5393856"/>
                    <a:gd name="connsiteY67" fmla="*/ 786332 h 1845248"/>
                    <a:gd name="connsiteX68" fmla="*/ 2524532 w 5393856"/>
                    <a:gd name="connsiteY68" fmla="*/ 675973 h 1845248"/>
                    <a:gd name="connsiteX69" fmla="*/ 2508766 w 5393856"/>
                    <a:gd name="connsiteY69" fmla="*/ 612911 h 1845248"/>
                    <a:gd name="connsiteX70" fmla="*/ 2461470 w 5393856"/>
                    <a:gd name="connsiteY70" fmla="*/ 612911 h 1845248"/>
                    <a:gd name="connsiteX71" fmla="*/ 2429939 w 5393856"/>
                    <a:gd name="connsiteY71" fmla="*/ 723270 h 1845248"/>
                    <a:gd name="connsiteX72" fmla="*/ 2288049 w 5393856"/>
                    <a:gd name="connsiteY72" fmla="*/ 770566 h 1845248"/>
                    <a:gd name="connsiteX73" fmla="*/ 2224987 w 5393856"/>
                    <a:gd name="connsiteY73" fmla="*/ 770566 h 1845248"/>
                    <a:gd name="connsiteX74" fmla="*/ 2161925 w 5393856"/>
                    <a:gd name="connsiteY74" fmla="*/ 770566 h 1845248"/>
                    <a:gd name="connsiteX75" fmla="*/ 2035801 w 5393856"/>
                    <a:gd name="connsiteY75" fmla="*/ 770566 h 1845248"/>
                    <a:gd name="connsiteX76" fmla="*/ 1972739 w 5393856"/>
                    <a:gd name="connsiteY76" fmla="*/ 723270 h 1845248"/>
                    <a:gd name="connsiteX77" fmla="*/ 1752021 w 5393856"/>
                    <a:gd name="connsiteY77" fmla="*/ 707504 h 1845248"/>
                    <a:gd name="connsiteX78" fmla="*/ 1610132 w 5393856"/>
                    <a:gd name="connsiteY78" fmla="*/ 707504 h 1845248"/>
                    <a:gd name="connsiteX79" fmla="*/ 1468242 w 5393856"/>
                    <a:gd name="connsiteY79" fmla="*/ 754801 h 1845248"/>
                    <a:gd name="connsiteX80" fmla="*/ 1326352 w 5393856"/>
                    <a:gd name="connsiteY80" fmla="*/ 754801 h 1845248"/>
                    <a:gd name="connsiteX81" fmla="*/ 1215994 w 5393856"/>
                    <a:gd name="connsiteY81" fmla="*/ 754801 h 1845248"/>
                    <a:gd name="connsiteX82" fmla="*/ 1105635 w 5393856"/>
                    <a:gd name="connsiteY82" fmla="*/ 739035 h 1845248"/>
                    <a:gd name="connsiteX83" fmla="*/ 1105635 w 5393856"/>
                    <a:gd name="connsiteY83" fmla="*/ 739035 h 1845248"/>
                    <a:gd name="connsiteX84" fmla="*/ 1026808 w 5393856"/>
                    <a:gd name="connsiteY84" fmla="*/ 707504 h 1845248"/>
                    <a:gd name="connsiteX85" fmla="*/ 963745 w 5393856"/>
                    <a:gd name="connsiteY85" fmla="*/ 660207 h 1845248"/>
                    <a:gd name="connsiteX86" fmla="*/ 743029 w 5393856"/>
                    <a:gd name="connsiteY86" fmla="*/ 581380 h 1845248"/>
                    <a:gd name="connsiteX87" fmla="*/ 490781 w 5393856"/>
                    <a:gd name="connsiteY87" fmla="*/ 471021 h 1845248"/>
                    <a:gd name="connsiteX88" fmla="*/ 0 w 5393856"/>
                    <a:gd name="connsiteY88" fmla="*/ 0 h 1845248"/>
                    <a:gd name="connsiteX0" fmla="*/ 5609880 w 5609880"/>
                    <a:gd name="connsiteY0" fmla="*/ 659273 h 1387114"/>
                    <a:gd name="connsiteX1" fmla="*/ 5546818 w 5609880"/>
                    <a:gd name="connsiteY1" fmla="*/ 596211 h 1387114"/>
                    <a:gd name="connsiteX2" fmla="*/ 5515287 w 5609880"/>
                    <a:gd name="connsiteY2" fmla="*/ 596211 h 1387114"/>
                    <a:gd name="connsiteX3" fmla="*/ 5404928 w 5609880"/>
                    <a:gd name="connsiteY3" fmla="*/ 611977 h 1387114"/>
                    <a:gd name="connsiteX4" fmla="*/ 5294569 w 5609880"/>
                    <a:gd name="connsiteY4" fmla="*/ 643508 h 1387114"/>
                    <a:gd name="connsiteX5" fmla="*/ 5263038 w 5609880"/>
                    <a:gd name="connsiteY5" fmla="*/ 627742 h 1387114"/>
                    <a:gd name="connsiteX6" fmla="*/ 5231507 w 5609880"/>
                    <a:gd name="connsiteY6" fmla="*/ 627742 h 1387114"/>
                    <a:gd name="connsiteX7" fmla="*/ 5215742 w 5609880"/>
                    <a:gd name="connsiteY7" fmla="*/ 611977 h 1387114"/>
                    <a:gd name="connsiteX8" fmla="*/ 5168445 w 5609880"/>
                    <a:gd name="connsiteY8" fmla="*/ 722336 h 1387114"/>
                    <a:gd name="connsiteX9" fmla="*/ 5136914 w 5609880"/>
                    <a:gd name="connsiteY9" fmla="*/ 816929 h 1387114"/>
                    <a:gd name="connsiteX10" fmla="*/ 5136914 w 5609880"/>
                    <a:gd name="connsiteY10" fmla="*/ 911522 h 1387114"/>
                    <a:gd name="connsiteX11" fmla="*/ 5152680 w 5609880"/>
                    <a:gd name="connsiteY11" fmla="*/ 1021880 h 1387114"/>
                    <a:gd name="connsiteX12" fmla="*/ 5152680 w 5609880"/>
                    <a:gd name="connsiteY12" fmla="*/ 1069177 h 1387114"/>
                    <a:gd name="connsiteX13" fmla="*/ 5058087 w 5609880"/>
                    <a:gd name="connsiteY13" fmla="*/ 1100708 h 1387114"/>
                    <a:gd name="connsiteX14" fmla="*/ 4995025 w 5609880"/>
                    <a:gd name="connsiteY14" fmla="*/ 1100708 h 1387114"/>
                    <a:gd name="connsiteX15" fmla="*/ 4963494 w 5609880"/>
                    <a:gd name="connsiteY15" fmla="*/ 1132239 h 1387114"/>
                    <a:gd name="connsiteX16" fmla="*/ 4931963 w 5609880"/>
                    <a:gd name="connsiteY16" fmla="*/ 1132239 h 1387114"/>
                    <a:gd name="connsiteX17" fmla="*/ 4837369 w 5609880"/>
                    <a:gd name="connsiteY17" fmla="*/ 1148004 h 1387114"/>
                    <a:gd name="connsiteX18" fmla="*/ 4821604 w 5609880"/>
                    <a:gd name="connsiteY18" fmla="*/ 1148004 h 1387114"/>
                    <a:gd name="connsiteX19" fmla="*/ 4774307 w 5609880"/>
                    <a:gd name="connsiteY19" fmla="*/ 1163770 h 1387114"/>
                    <a:gd name="connsiteX20" fmla="*/ 4742776 w 5609880"/>
                    <a:gd name="connsiteY20" fmla="*/ 1211067 h 1387114"/>
                    <a:gd name="connsiteX21" fmla="*/ 4727011 w 5609880"/>
                    <a:gd name="connsiteY21" fmla="*/ 1289894 h 1387114"/>
                    <a:gd name="connsiteX22" fmla="*/ 4663949 w 5609880"/>
                    <a:gd name="connsiteY22" fmla="*/ 1289894 h 1387114"/>
                    <a:gd name="connsiteX23" fmla="*/ 4600887 w 5609880"/>
                    <a:gd name="connsiteY23" fmla="*/ 1321425 h 1387114"/>
                    <a:gd name="connsiteX24" fmla="*/ 4506294 w 5609880"/>
                    <a:gd name="connsiteY24" fmla="*/ 1337191 h 1387114"/>
                    <a:gd name="connsiteX25" fmla="*/ 4458997 w 5609880"/>
                    <a:gd name="connsiteY25" fmla="*/ 1337191 h 1387114"/>
                    <a:gd name="connsiteX26" fmla="*/ 4443232 w 5609880"/>
                    <a:gd name="connsiteY26" fmla="*/ 1337191 h 1387114"/>
                    <a:gd name="connsiteX27" fmla="*/ 4411701 w 5609880"/>
                    <a:gd name="connsiteY27" fmla="*/ 1337191 h 1387114"/>
                    <a:gd name="connsiteX28" fmla="*/ 4332873 w 5609880"/>
                    <a:gd name="connsiteY28" fmla="*/ 1337191 h 1387114"/>
                    <a:gd name="connsiteX29" fmla="*/ 4285576 w 5609880"/>
                    <a:gd name="connsiteY29" fmla="*/ 1337191 h 1387114"/>
                    <a:gd name="connsiteX30" fmla="*/ 4285576 w 5609880"/>
                    <a:gd name="connsiteY30" fmla="*/ 1368722 h 1387114"/>
                    <a:gd name="connsiteX31" fmla="*/ 4238280 w 5609880"/>
                    <a:gd name="connsiteY31" fmla="*/ 1368722 h 1387114"/>
                    <a:gd name="connsiteX32" fmla="*/ 4175218 w 5609880"/>
                    <a:gd name="connsiteY32" fmla="*/ 1384487 h 1387114"/>
                    <a:gd name="connsiteX33" fmla="*/ 4143687 w 5609880"/>
                    <a:gd name="connsiteY33" fmla="*/ 1384487 h 1387114"/>
                    <a:gd name="connsiteX34" fmla="*/ 4080625 w 5609880"/>
                    <a:gd name="connsiteY34" fmla="*/ 1384487 h 1387114"/>
                    <a:gd name="connsiteX35" fmla="*/ 4001797 w 5609880"/>
                    <a:gd name="connsiteY35" fmla="*/ 1384487 h 1387114"/>
                    <a:gd name="connsiteX36" fmla="*/ 3954501 w 5609880"/>
                    <a:gd name="connsiteY36" fmla="*/ 1384487 h 1387114"/>
                    <a:gd name="connsiteX37" fmla="*/ 3922969 w 5609880"/>
                    <a:gd name="connsiteY37" fmla="*/ 1368722 h 1387114"/>
                    <a:gd name="connsiteX38" fmla="*/ 3891438 w 5609880"/>
                    <a:gd name="connsiteY38" fmla="*/ 1352956 h 1387114"/>
                    <a:gd name="connsiteX39" fmla="*/ 3891438 w 5609880"/>
                    <a:gd name="connsiteY39" fmla="*/ 1337191 h 1387114"/>
                    <a:gd name="connsiteX40" fmla="*/ 3844142 w 5609880"/>
                    <a:gd name="connsiteY40" fmla="*/ 1274129 h 1387114"/>
                    <a:gd name="connsiteX41" fmla="*/ 3844142 w 5609880"/>
                    <a:gd name="connsiteY41" fmla="*/ 1242598 h 1387114"/>
                    <a:gd name="connsiteX42" fmla="*/ 3828376 w 5609880"/>
                    <a:gd name="connsiteY42" fmla="*/ 1242598 h 1387114"/>
                    <a:gd name="connsiteX43" fmla="*/ 3781080 w 5609880"/>
                    <a:gd name="connsiteY43" fmla="*/ 1211067 h 1387114"/>
                    <a:gd name="connsiteX44" fmla="*/ 3781080 w 5609880"/>
                    <a:gd name="connsiteY44" fmla="*/ 1163770 h 1387114"/>
                    <a:gd name="connsiteX45" fmla="*/ 3765314 w 5609880"/>
                    <a:gd name="connsiteY45" fmla="*/ 1116473 h 1387114"/>
                    <a:gd name="connsiteX46" fmla="*/ 3733783 w 5609880"/>
                    <a:gd name="connsiteY46" fmla="*/ 1148004 h 1387114"/>
                    <a:gd name="connsiteX47" fmla="*/ 3686487 w 5609880"/>
                    <a:gd name="connsiteY47" fmla="*/ 1179536 h 1387114"/>
                    <a:gd name="connsiteX48" fmla="*/ 3576128 w 5609880"/>
                    <a:gd name="connsiteY48" fmla="*/ 1132239 h 1387114"/>
                    <a:gd name="connsiteX49" fmla="*/ 3465769 w 5609880"/>
                    <a:gd name="connsiteY49" fmla="*/ 1132239 h 1387114"/>
                    <a:gd name="connsiteX50" fmla="*/ 3418473 w 5609880"/>
                    <a:gd name="connsiteY50" fmla="*/ 1100708 h 1387114"/>
                    <a:gd name="connsiteX51" fmla="*/ 3308114 w 5609880"/>
                    <a:gd name="connsiteY51" fmla="*/ 1100708 h 1387114"/>
                    <a:gd name="connsiteX52" fmla="*/ 3323880 w 5609880"/>
                    <a:gd name="connsiteY52" fmla="*/ 1084942 h 1387114"/>
                    <a:gd name="connsiteX53" fmla="*/ 3245052 w 5609880"/>
                    <a:gd name="connsiteY53" fmla="*/ 1084942 h 1387114"/>
                    <a:gd name="connsiteX54" fmla="*/ 3103163 w 5609880"/>
                    <a:gd name="connsiteY54" fmla="*/ 1084942 h 1387114"/>
                    <a:gd name="connsiteX55" fmla="*/ 2945507 w 5609880"/>
                    <a:gd name="connsiteY55" fmla="*/ 1084942 h 1387114"/>
                    <a:gd name="connsiteX56" fmla="*/ 2835149 w 5609880"/>
                    <a:gd name="connsiteY56" fmla="*/ 1100708 h 1387114"/>
                    <a:gd name="connsiteX57" fmla="*/ 2835149 w 5609880"/>
                    <a:gd name="connsiteY57" fmla="*/ 1069177 h 1387114"/>
                    <a:gd name="connsiteX58" fmla="*/ 2866680 w 5609880"/>
                    <a:gd name="connsiteY58" fmla="*/ 1069177 h 1387114"/>
                    <a:gd name="connsiteX59" fmla="*/ 2803618 w 5609880"/>
                    <a:gd name="connsiteY59" fmla="*/ 1006115 h 1387114"/>
                    <a:gd name="connsiteX60" fmla="*/ 2772087 w 5609880"/>
                    <a:gd name="connsiteY60" fmla="*/ 943053 h 1387114"/>
                    <a:gd name="connsiteX61" fmla="*/ 2772087 w 5609880"/>
                    <a:gd name="connsiteY61" fmla="*/ 832694 h 1387114"/>
                    <a:gd name="connsiteX62" fmla="*/ 2740556 w 5609880"/>
                    <a:gd name="connsiteY62" fmla="*/ 801163 h 1387114"/>
                    <a:gd name="connsiteX63" fmla="*/ 2709025 w 5609880"/>
                    <a:gd name="connsiteY63" fmla="*/ 706570 h 1387114"/>
                    <a:gd name="connsiteX64" fmla="*/ 2693259 w 5609880"/>
                    <a:gd name="connsiteY64" fmla="*/ 627742 h 1387114"/>
                    <a:gd name="connsiteX65" fmla="*/ 2724790 w 5609880"/>
                    <a:gd name="connsiteY65" fmla="*/ 485853 h 1387114"/>
                    <a:gd name="connsiteX66" fmla="*/ 2693259 w 5609880"/>
                    <a:gd name="connsiteY66" fmla="*/ 422791 h 1387114"/>
                    <a:gd name="connsiteX67" fmla="*/ 2693259 w 5609880"/>
                    <a:gd name="connsiteY67" fmla="*/ 328198 h 1387114"/>
                    <a:gd name="connsiteX68" fmla="*/ 2740556 w 5609880"/>
                    <a:gd name="connsiteY68" fmla="*/ 217839 h 1387114"/>
                    <a:gd name="connsiteX69" fmla="*/ 2724790 w 5609880"/>
                    <a:gd name="connsiteY69" fmla="*/ 154777 h 1387114"/>
                    <a:gd name="connsiteX70" fmla="*/ 2677494 w 5609880"/>
                    <a:gd name="connsiteY70" fmla="*/ 154777 h 1387114"/>
                    <a:gd name="connsiteX71" fmla="*/ 2645963 w 5609880"/>
                    <a:gd name="connsiteY71" fmla="*/ 265136 h 1387114"/>
                    <a:gd name="connsiteX72" fmla="*/ 2504073 w 5609880"/>
                    <a:gd name="connsiteY72" fmla="*/ 312432 h 1387114"/>
                    <a:gd name="connsiteX73" fmla="*/ 2441011 w 5609880"/>
                    <a:gd name="connsiteY73" fmla="*/ 312432 h 1387114"/>
                    <a:gd name="connsiteX74" fmla="*/ 2377949 w 5609880"/>
                    <a:gd name="connsiteY74" fmla="*/ 312432 h 1387114"/>
                    <a:gd name="connsiteX75" fmla="*/ 2251825 w 5609880"/>
                    <a:gd name="connsiteY75" fmla="*/ 312432 h 1387114"/>
                    <a:gd name="connsiteX76" fmla="*/ 2188763 w 5609880"/>
                    <a:gd name="connsiteY76" fmla="*/ 265136 h 1387114"/>
                    <a:gd name="connsiteX77" fmla="*/ 1968045 w 5609880"/>
                    <a:gd name="connsiteY77" fmla="*/ 249370 h 1387114"/>
                    <a:gd name="connsiteX78" fmla="*/ 1826156 w 5609880"/>
                    <a:gd name="connsiteY78" fmla="*/ 249370 h 1387114"/>
                    <a:gd name="connsiteX79" fmla="*/ 1684266 w 5609880"/>
                    <a:gd name="connsiteY79" fmla="*/ 296667 h 1387114"/>
                    <a:gd name="connsiteX80" fmla="*/ 1542376 w 5609880"/>
                    <a:gd name="connsiteY80" fmla="*/ 296667 h 1387114"/>
                    <a:gd name="connsiteX81" fmla="*/ 1432018 w 5609880"/>
                    <a:gd name="connsiteY81" fmla="*/ 296667 h 1387114"/>
                    <a:gd name="connsiteX82" fmla="*/ 1321659 w 5609880"/>
                    <a:gd name="connsiteY82" fmla="*/ 280901 h 1387114"/>
                    <a:gd name="connsiteX83" fmla="*/ 1321659 w 5609880"/>
                    <a:gd name="connsiteY83" fmla="*/ 280901 h 1387114"/>
                    <a:gd name="connsiteX84" fmla="*/ 1242832 w 5609880"/>
                    <a:gd name="connsiteY84" fmla="*/ 249370 h 1387114"/>
                    <a:gd name="connsiteX85" fmla="*/ 1179769 w 5609880"/>
                    <a:gd name="connsiteY85" fmla="*/ 202073 h 1387114"/>
                    <a:gd name="connsiteX86" fmla="*/ 959053 w 5609880"/>
                    <a:gd name="connsiteY86" fmla="*/ 123246 h 1387114"/>
                    <a:gd name="connsiteX87" fmla="*/ 706805 w 5609880"/>
                    <a:gd name="connsiteY87" fmla="*/ 12887 h 1387114"/>
                    <a:gd name="connsiteX88" fmla="*/ 0 w 5609880"/>
                    <a:gd name="connsiteY88" fmla="*/ 45922 h 1387114"/>
                    <a:gd name="connsiteX0" fmla="*/ 5681888 w 5681888"/>
                    <a:gd name="connsiteY0" fmla="*/ 681504 h 1409345"/>
                    <a:gd name="connsiteX1" fmla="*/ 5618826 w 5681888"/>
                    <a:gd name="connsiteY1" fmla="*/ 618442 h 1409345"/>
                    <a:gd name="connsiteX2" fmla="*/ 5587295 w 5681888"/>
                    <a:gd name="connsiteY2" fmla="*/ 618442 h 1409345"/>
                    <a:gd name="connsiteX3" fmla="*/ 5476936 w 5681888"/>
                    <a:gd name="connsiteY3" fmla="*/ 634208 h 1409345"/>
                    <a:gd name="connsiteX4" fmla="*/ 5366577 w 5681888"/>
                    <a:gd name="connsiteY4" fmla="*/ 665739 h 1409345"/>
                    <a:gd name="connsiteX5" fmla="*/ 5335046 w 5681888"/>
                    <a:gd name="connsiteY5" fmla="*/ 649973 h 1409345"/>
                    <a:gd name="connsiteX6" fmla="*/ 5303515 w 5681888"/>
                    <a:gd name="connsiteY6" fmla="*/ 649973 h 1409345"/>
                    <a:gd name="connsiteX7" fmla="*/ 5287750 w 5681888"/>
                    <a:gd name="connsiteY7" fmla="*/ 634208 h 1409345"/>
                    <a:gd name="connsiteX8" fmla="*/ 5240453 w 5681888"/>
                    <a:gd name="connsiteY8" fmla="*/ 744567 h 1409345"/>
                    <a:gd name="connsiteX9" fmla="*/ 5208922 w 5681888"/>
                    <a:gd name="connsiteY9" fmla="*/ 839160 h 1409345"/>
                    <a:gd name="connsiteX10" fmla="*/ 5208922 w 5681888"/>
                    <a:gd name="connsiteY10" fmla="*/ 933753 h 1409345"/>
                    <a:gd name="connsiteX11" fmla="*/ 5224688 w 5681888"/>
                    <a:gd name="connsiteY11" fmla="*/ 1044111 h 1409345"/>
                    <a:gd name="connsiteX12" fmla="*/ 5224688 w 5681888"/>
                    <a:gd name="connsiteY12" fmla="*/ 1091408 h 1409345"/>
                    <a:gd name="connsiteX13" fmla="*/ 5130095 w 5681888"/>
                    <a:gd name="connsiteY13" fmla="*/ 1122939 h 1409345"/>
                    <a:gd name="connsiteX14" fmla="*/ 5067033 w 5681888"/>
                    <a:gd name="connsiteY14" fmla="*/ 1122939 h 1409345"/>
                    <a:gd name="connsiteX15" fmla="*/ 5035502 w 5681888"/>
                    <a:gd name="connsiteY15" fmla="*/ 1154470 h 1409345"/>
                    <a:gd name="connsiteX16" fmla="*/ 5003971 w 5681888"/>
                    <a:gd name="connsiteY16" fmla="*/ 1154470 h 1409345"/>
                    <a:gd name="connsiteX17" fmla="*/ 4909377 w 5681888"/>
                    <a:gd name="connsiteY17" fmla="*/ 1170235 h 1409345"/>
                    <a:gd name="connsiteX18" fmla="*/ 4893612 w 5681888"/>
                    <a:gd name="connsiteY18" fmla="*/ 1170235 h 1409345"/>
                    <a:gd name="connsiteX19" fmla="*/ 4846315 w 5681888"/>
                    <a:gd name="connsiteY19" fmla="*/ 1186001 h 1409345"/>
                    <a:gd name="connsiteX20" fmla="*/ 4814784 w 5681888"/>
                    <a:gd name="connsiteY20" fmla="*/ 1233298 h 1409345"/>
                    <a:gd name="connsiteX21" fmla="*/ 4799019 w 5681888"/>
                    <a:gd name="connsiteY21" fmla="*/ 1312125 h 1409345"/>
                    <a:gd name="connsiteX22" fmla="*/ 4735957 w 5681888"/>
                    <a:gd name="connsiteY22" fmla="*/ 1312125 h 1409345"/>
                    <a:gd name="connsiteX23" fmla="*/ 4672895 w 5681888"/>
                    <a:gd name="connsiteY23" fmla="*/ 1343656 h 1409345"/>
                    <a:gd name="connsiteX24" fmla="*/ 4578302 w 5681888"/>
                    <a:gd name="connsiteY24" fmla="*/ 1359422 h 1409345"/>
                    <a:gd name="connsiteX25" fmla="*/ 4531005 w 5681888"/>
                    <a:gd name="connsiteY25" fmla="*/ 1359422 h 1409345"/>
                    <a:gd name="connsiteX26" fmla="*/ 4515240 w 5681888"/>
                    <a:gd name="connsiteY26" fmla="*/ 1359422 h 1409345"/>
                    <a:gd name="connsiteX27" fmla="*/ 4483709 w 5681888"/>
                    <a:gd name="connsiteY27" fmla="*/ 1359422 h 1409345"/>
                    <a:gd name="connsiteX28" fmla="*/ 4404881 w 5681888"/>
                    <a:gd name="connsiteY28" fmla="*/ 1359422 h 1409345"/>
                    <a:gd name="connsiteX29" fmla="*/ 4357584 w 5681888"/>
                    <a:gd name="connsiteY29" fmla="*/ 1359422 h 1409345"/>
                    <a:gd name="connsiteX30" fmla="*/ 4357584 w 5681888"/>
                    <a:gd name="connsiteY30" fmla="*/ 1390953 h 1409345"/>
                    <a:gd name="connsiteX31" fmla="*/ 4310288 w 5681888"/>
                    <a:gd name="connsiteY31" fmla="*/ 1390953 h 1409345"/>
                    <a:gd name="connsiteX32" fmla="*/ 4247226 w 5681888"/>
                    <a:gd name="connsiteY32" fmla="*/ 1406718 h 1409345"/>
                    <a:gd name="connsiteX33" fmla="*/ 4215695 w 5681888"/>
                    <a:gd name="connsiteY33" fmla="*/ 1406718 h 1409345"/>
                    <a:gd name="connsiteX34" fmla="*/ 4152633 w 5681888"/>
                    <a:gd name="connsiteY34" fmla="*/ 1406718 h 1409345"/>
                    <a:gd name="connsiteX35" fmla="*/ 4073805 w 5681888"/>
                    <a:gd name="connsiteY35" fmla="*/ 1406718 h 1409345"/>
                    <a:gd name="connsiteX36" fmla="*/ 4026509 w 5681888"/>
                    <a:gd name="connsiteY36" fmla="*/ 1406718 h 1409345"/>
                    <a:gd name="connsiteX37" fmla="*/ 3994977 w 5681888"/>
                    <a:gd name="connsiteY37" fmla="*/ 1390953 h 1409345"/>
                    <a:gd name="connsiteX38" fmla="*/ 3963446 w 5681888"/>
                    <a:gd name="connsiteY38" fmla="*/ 1375187 h 1409345"/>
                    <a:gd name="connsiteX39" fmla="*/ 3963446 w 5681888"/>
                    <a:gd name="connsiteY39" fmla="*/ 1359422 h 1409345"/>
                    <a:gd name="connsiteX40" fmla="*/ 3916150 w 5681888"/>
                    <a:gd name="connsiteY40" fmla="*/ 1296360 h 1409345"/>
                    <a:gd name="connsiteX41" fmla="*/ 3916150 w 5681888"/>
                    <a:gd name="connsiteY41" fmla="*/ 1264829 h 1409345"/>
                    <a:gd name="connsiteX42" fmla="*/ 3900384 w 5681888"/>
                    <a:gd name="connsiteY42" fmla="*/ 1264829 h 1409345"/>
                    <a:gd name="connsiteX43" fmla="*/ 3853088 w 5681888"/>
                    <a:gd name="connsiteY43" fmla="*/ 1233298 h 1409345"/>
                    <a:gd name="connsiteX44" fmla="*/ 3853088 w 5681888"/>
                    <a:gd name="connsiteY44" fmla="*/ 1186001 h 1409345"/>
                    <a:gd name="connsiteX45" fmla="*/ 3837322 w 5681888"/>
                    <a:gd name="connsiteY45" fmla="*/ 1138704 h 1409345"/>
                    <a:gd name="connsiteX46" fmla="*/ 3805791 w 5681888"/>
                    <a:gd name="connsiteY46" fmla="*/ 1170235 h 1409345"/>
                    <a:gd name="connsiteX47" fmla="*/ 3758495 w 5681888"/>
                    <a:gd name="connsiteY47" fmla="*/ 1201767 h 1409345"/>
                    <a:gd name="connsiteX48" fmla="*/ 3648136 w 5681888"/>
                    <a:gd name="connsiteY48" fmla="*/ 1154470 h 1409345"/>
                    <a:gd name="connsiteX49" fmla="*/ 3537777 w 5681888"/>
                    <a:gd name="connsiteY49" fmla="*/ 1154470 h 1409345"/>
                    <a:gd name="connsiteX50" fmla="*/ 3490481 w 5681888"/>
                    <a:gd name="connsiteY50" fmla="*/ 1122939 h 1409345"/>
                    <a:gd name="connsiteX51" fmla="*/ 3380122 w 5681888"/>
                    <a:gd name="connsiteY51" fmla="*/ 1122939 h 1409345"/>
                    <a:gd name="connsiteX52" fmla="*/ 3395888 w 5681888"/>
                    <a:gd name="connsiteY52" fmla="*/ 1107173 h 1409345"/>
                    <a:gd name="connsiteX53" fmla="*/ 3317060 w 5681888"/>
                    <a:gd name="connsiteY53" fmla="*/ 1107173 h 1409345"/>
                    <a:gd name="connsiteX54" fmla="*/ 3175171 w 5681888"/>
                    <a:gd name="connsiteY54" fmla="*/ 1107173 h 1409345"/>
                    <a:gd name="connsiteX55" fmla="*/ 3017515 w 5681888"/>
                    <a:gd name="connsiteY55" fmla="*/ 1107173 h 1409345"/>
                    <a:gd name="connsiteX56" fmla="*/ 2907157 w 5681888"/>
                    <a:gd name="connsiteY56" fmla="*/ 1122939 h 1409345"/>
                    <a:gd name="connsiteX57" fmla="*/ 2907157 w 5681888"/>
                    <a:gd name="connsiteY57" fmla="*/ 1091408 h 1409345"/>
                    <a:gd name="connsiteX58" fmla="*/ 2938688 w 5681888"/>
                    <a:gd name="connsiteY58" fmla="*/ 1091408 h 1409345"/>
                    <a:gd name="connsiteX59" fmla="*/ 2875626 w 5681888"/>
                    <a:gd name="connsiteY59" fmla="*/ 1028346 h 1409345"/>
                    <a:gd name="connsiteX60" fmla="*/ 2844095 w 5681888"/>
                    <a:gd name="connsiteY60" fmla="*/ 965284 h 1409345"/>
                    <a:gd name="connsiteX61" fmla="*/ 2844095 w 5681888"/>
                    <a:gd name="connsiteY61" fmla="*/ 854925 h 1409345"/>
                    <a:gd name="connsiteX62" fmla="*/ 2812564 w 5681888"/>
                    <a:gd name="connsiteY62" fmla="*/ 823394 h 1409345"/>
                    <a:gd name="connsiteX63" fmla="*/ 2781033 w 5681888"/>
                    <a:gd name="connsiteY63" fmla="*/ 728801 h 1409345"/>
                    <a:gd name="connsiteX64" fmla="*/ 2765267 w 5681888"/>
                    <a:gd name="connsiteY64" fmla="*/ 649973 h 1409345"/>
                    <a:gd name="connsiteX65" fmla="*/ 2796798 w 5681888"/>
                    <a:gd name="connsiteY65" fmla="*/ 508084 h 1409345"/>
                    <a:gd name="connsiteX66" fmla="*/ 2765267 w 5681888"/>
                    <a:gd name="connsiteY66" fmla="*/ 445022 h 1409345"/>
                    <a:gd name="connsiteX67" fmla="*/ 2765267 w 5681888"/>
                    <a:gd name="connsiteY67" fmla="*/ 350429 h 1409345"/>
                    <a:gd name="connsiteX68" fmla="*/ 2812564 w 5681888"/>
                    <a:gd name="connsiteY68" fmla="*/ 240070 h 1409345"/>
                    <a:gd name="connsiteX69" fmla="*/ 2796798 w 5681888"/>
                    <a:gd name="connsiteY69" fmla="*/ 177008 h 1409345"/>
                    <a:gd name="connsiteX70" fmla="*/ 2749502 w 5681888"/>
                    <a:gd name="connsiteY70" fmla="*/ 177008 h 1409345"/>
                    <a:gd name="connsiteX71" fmla="*/ 2717971 w 5681888"/>
                    <a:gd name="connsiteY71" fmla="*/ 287367 h 1409345"/>
                    <a:gd name="connsiteX72" fmla="*/ 2576081 w 5681888"/>
                    <a:gd name="connsiteY72" fmla="*/ 334663 h 1409345"/>
                    <a:gd name="connsiteX73" fmla="*/ 2513019 w 5681888"/>
                    <a:gd name="connsiteY73" fmla="*/ 334663 h 1409345"/>
                    <a:gd name="connsiteX74" fmla="*/ 2449957 w 5681888"/>
                    <a:gd name="connsiteY74" fmla="*/ 334663 h 1409345"/>
                    <a:gd name="connsiteX75" fmla="*/ 2323833 w 5681888"/>
                    <a:gd name="connsiteY75" fmla="*/ 334663 h 1409345"/>
                    <a:gd name="connsiteX76" fmla="*/ 2260771 w 5681888"/>
                    <a:gd name="connsiteY76" fmla="*/ 287367 h 1409345"/>
                    <a:gd name="connsiteX77" fmla="*/ 2040053 w 5681888"/>
                    <a:gd name="connsiteY77" fmla="*/ 271601 h 1409345"/>
                    <a:gd name="connsiteX78" fmla="*/ 1898164 w 5681888"/>
                    <a:gd name="connsiteY78" fmla="*/ 271601 h 1409345"/>
                    <a:gd name="connsiteX79" fmla="*/ 1756274 w 5681888"/>
                    <a:gd name="connsiteY79" fmla="*/ 318898 h 1409345"/>
                    <a:gd name="connsiteX80" fmla="*/ 1614384 w 5681888"/>
                    <a:gd name="connsiteY80" fmla="*/ 318898 h 1409345"/>
                    <a:gd name="connsiteX81" fmla="*/ 1504026 w 5681888"/>
                    <a:gd name="connsiteY81" fmla="*/ 318898 h 1409345"/>
                    <a:gd name="connsiteX82" fmla="*/ 1393667 w 5681888"/>
                    <a:gd name="connsiteY82" fmla="*/ 303132 h 1409345"/>
                    <a:gd name="connsiteX83" fmla="*/ 1393667 w 5681888"/>
                    <a:gd name="connsiteY83" fmla="*/ 303132 h 1409345"/>
                    <a:gd name="connsiteX84" fmla="*/ 1314840 w 5681888"/>
                    <a:gd name="connsiteY84" fmla="*/ 271601 h 1409345"/>
                    <a:gd name="connsiteX85" fmla="*/ 1251777 w 5681888"/>
                    <a:gd name="connsiteY85" fmla="*/ 224304 h 1409345"/>
                    <a:gd name="connsiteX86" fmla="*/ 1031061 w 5681888"/>
                    <a:gd name="connsiteY86" fmla="*/ 145477 h 1409345"/>
                    <a:gd name="connsiteX87" fmla="*/ 778813 w 5681888"/>
                    <a:gd name="connsiteY87" fmla="*/ 35118 h 1409345"/>
                    <a:gd name="connsiteX88" fmla="*/ 0 w 5681888"/>
                    <a:gd name="connsiteY88" fmla="*/ 356185 h 1409345"/>
                    <a:gd name="connsiteX0" fmla="*/ 5681888 w 5681888"/>
                    <a:gd name="connsiteY0" fmla="*/ 681504 h 1409345"/>
                    <a:gd name="connsiteX1" fmla="*/ 5618826 w 5681888"/>
                    <a:gd name="connsiteY1" fmla="*/ 618442 h 1409345"/>
                    <a:gd name="connsiteX2" fmla="*/ 5587295 w 5681888"/>
                    <a:gd name="connsiteY2" fmla="*/ 618442 h 1409345"/>
                    <a:gd name="connsiteX3" fmla="*/ 5476936 w 5681888"/>
                    <a:gd name="connsiteY3" fmla="*/ 634208 h 1409345"/>
                    <a:gd name="connsiteX4" fmla="*/ 5366577 w 5681888"/>
                    <a:gd name="connsiteY4" fmla="*/ 665739 h 1409345"/>
                    <a:gd name="connsiteX5" fmla="*/ 5335046 w 5681888"/>
                    <a:gd name="connsiteY5" fmla="*/ 649973 h 1409345"/>
                    <a:gd name="connsiteX6" fmla="*/ 5303515 w 5681888"/>
                    <a:gd name="connsiteY6" fmla="*/ 649973 h 1409345"/>
                    <a:gd name="connsiteX7" fmla="*/ 5287750 w 5681888"/>
                    <a:gd name="connsiteY7" fmla="*/ 634208 h 1409345"/>
                    <a:gd name="connsiteX8" fmla="*/ 5240453 w 5681888"/>
                    <a:gd name="connsiteY8" fmla="*/ 744567 h 1409345"/>
                    <a:gd name="connsiteX9" fmla="*/ 5208922 w 5681888"/>
                    <a:gd name="connsiteY9" fmla="*/ 839160 h 1409345"/>
                    <a:gd name="connsiteX10" fmla="*/ 5208922 w 5681888"/>
                    <a:gd name="connsiteY10" fmla="*/ 933753 h 1409345"/>
                    <a:gd name="connsiteX11" fmla="*/ 5224688 w 5681888"/>
                    <a:gd name="connsiteY11" fmla="*/ 1044111 h 1409345"/>
                    <a:gd name="connsiteX12" fmla="*/ 5224688 w 5681888"/>
                    <a:gd name="connsiteY12" fmla="*/ 1091408 h 1409345"/>
                    <a:gd name="connsiteX13" fmla="*/ 5130095 w 5681888"/>
                    <a:gd name="connsiteY13" fmla="*/ 1122939 h 1409345"/>
                    <a:gd name="connsiteX14" fmla="*/ 5067033 w 5681888"/>
                    <a:gd name="connsiteY14" fmla="*/ 1122939 h 1409345"/>
                    <a:gd name="connsiteX15" fmla="*/ 5035502 w 5681888"/>
                    <a:gd name="connsiteY15" fmla="*/ 1154470 h 1409345"/>
                    <a:gd name="connsiteX16" fmla="*/ 5003971 w 5681888"/>
                    <a:gd name="connsiteY16" fmla="*/ 1154470 h 1409345"/>
                    <a:gd name="connsiteX17" fmla="*/ 4909377 w 5681888"/>
                    <a:gd name="connsiteY17" fmla="*/ 1170235 h 1409345"/>
                    <a:gd name="connsiteX18" fmla="*/ 4893612 w 5681888"/>
                    <a:gd name="connsiteY18" fmla="*/ 1170235 h 1409345"/>
                    <a:gd name="connsiteX19" fmla="*/ 4846315 w 5681888"/>
                    <a:gd name="connsiteY19" fmla="*/ 1186001 h 1409345"/>
                    <a:gd name="connsiteX20" fmla="*/ 4814784 w 5681888"/>
                    <a:gd name="connsiteY20" fmla="*/ 1233298 h 1409345"/>
                    <a:gd name="connsiteX21" fmla="*/ 4799019 w 5681888"/>
                    <a:gd name="connsiteY21" fmla="*/ 1312125 h 1409345"/>
                    <a:gd name="connsiteX22" fmla="*/ 4735957 w 5681888"/>
                    <a:gd name="connsiteY22" fmla="*/ 1312125 h 1409345"/>
                    <a:gd name="connsiteX23" fmla="*/ 4672895 w 5681888"/>
                    <a:gd name="connsiteY23" fmla="*/ 1343656 h 1409345"/>
                    <a:gd name="connsiteX24" fmla="*/ 4578302 w 5681888"/>
                    <a:gd name="connsiteY24" fmla="*/ 1359422 h 1409345"/>
                    <a:gd name="connsiteX25" fmla="*/ 4531005 w 5681888"/>
                    <a:gd name="connsiteY25" fmla="*/ 1359422 h 1409345"/>
                    <a:gd name="connsiteX26" fmla="*/ 4515240 w 5681888"/>
                    <a:gd name="connsiteY26" fmla="*/ 1359422 h 1409345"/>
                    <a:gd name="connsiteX27" fmla="*/ 4483709 w 5681888"/>
                    <a:gd name="connsiteY27" fmla="*/ 1359422 h 1409345"/>
                    <a:gd name="connsiteX28" fmla="*/ 4404881 w 5681888"/>
                    <a:gd name="connsiteY28" fmla="*/ 1359422 h 1409345"/>
                    <a:gd name="connsiteX29" fmla="*/ 4357584 w 5681888"/>
                    <a:gd name="connsiteY29" fmla="*/ 1359422 h 1409345"/>
                    <a:gd name="connsiteX30" fmla="*/ 4357584 w 5681888"/>
                    <a:gd name="connsiteY30" fmla="*/ 1390953 h 1409345"/>
                    <a:gd name="connsiteX31" fmla="*/ 4310288 w 5681888"/>
                    <a:gd name="connsiteY31" fmla="*/ 1390953 h 1409345"/>
                    <a:gd name="connsiteX32" fmla="*/ 4247226 w 5681888"/>
                    <a:gd name="connsiteY32" fmla="*/ 1406718 h 1409345"/>
                    <a:gd name="connsiteX33" fmla="*/ 4215695 w 5681888"/>
                    <a:gd name="connsiteY33" fmla="*/ 1406718 h 1409345"/>
                    <a:gd name="connsiteX34" fmla="*/ 4152633 w 5681888"/>
                    <a:gd name="connsiteY34" fmla="*/ 1406718 h 1409345"/>
                    <a:gd name="connsiteX35" fmla="*/ 4073805 w 5681888"/>
                    <a:gd name="connsiteY35" fmla="*/ 1406718 h 1409345"/>
                    <a:gd name="connsiteX36" fmla="*/ 4026509 w 5681888"/>
                    <a:gd name="connsiteY36" fmla="*/ 1406718 h 1409345"/>
                    <a:gd name="connsiteX37" fmla="*/ 3994977 w 5681888"/>
                    <a:gd name="connsiteY37" fmla="*/ 1390953 h 1409345"/>
                    <a:gd name="connsiteX38" fmla="*/ 3963446 w 5681888"/>
                    <a:gd name="connsiteY38" fmla="*/ 1375187 h 1409345"/>
                    <a:gd name="connsiteX39" fmla="*/ 3963446 w 5681888"/>
                    <a:gd name="connsiteY39" fmla="*/ 1359422 h 1409345"/>
                    <a:gd name="connsiteX40" fmla="*/ 3916150 w 5681888"/>
                    <a:gd name="connsiteY40" fmla="*/ 1296360 h 1409345"/>
                    <a:gd name="connsiteX41" fmla="*/ 3916150 w 5681888"/>
                    <a:gd name="connsiteY41" fmla="*/ 1264829 h 1409345"/>
                    <a:gd name="connsiteX42" fmla="*/ 3900384 w 5681888"/>
                    <a:gd name="connsiteY42" fmla="*/ 1264829 h 1409345"/>
                    <a:gd name="connsiteX43" fmla="*/ 3853088 w 5681888"/>
                    <a:gd name="connsiteY43" fmla="*/ 1233298 h 1409345"/>
                    <a:gd name="connsiteX44" fmla="*/ 3853088 w 5681888"/>
                    <a:gd name="connsiteY44" fmla="*/ 1186001 h 1409345"/>
                    <a:gd name="connsiteX45" fmla="*/ 3837322 w 5681888"/>
                    <a:gd name="connsiteY45" fmla="*/ 1138704 h 1409345"/>
                    <a:gd name="connsiteX46" fmla="*/ 3805791 w 5681888"/>
                    <a:gd name="connsiteY46" fmla="*/ 1170235 h 1409345"/>
                    <a:gd name="connsiteX47" fmla="*/ 3758495 w 5681888"/>
                    <a:gd name="connsiteY47" fmla="*/ 1201767 h 1409345"/>
                    <a:gd name="connsiteX48" fmla="*/ 3648136 w 5681888"/>
                    <a:gd name="connsiteY48" fmla="*/ 1154470 h 1409345"/>
                    <a:gd name="connsiteX49" fmla="*/ 3537777 w 5681888"/>
                    <a:gd name="connsiteY49" fmla="*/ 1154470 h 1409345"/>
                    <a:gd name="connsiteX50" fmla="*/ 3490481 w 5681888"/>
                    <a:gd name="connsiteY50" fmla="*/ 1122939 h 1409345"/>
                    <a:gd name="connsiteX51" fmla="*/ 3380122 w 5681888"/>
                    <a:gd name="connsiteY51" fmla="*/ 1122939 h 1409345"/>
                    <a:gd name="connsiteX52" fmla="*/ 3395888 w 5681888"/>
                    <a:gd name="connsiteY52" fmla="*/ 1107173 h 1409345"/>
                    <a:gd name="connsiteX53" fmla="*/ 3317060 w 5681888"/>
                    <a:gd name="connsiteY53" fmla="*/ 1107173 h 1409345"/>
                    <a:gd name="connsiteX54" fmla="*/ 3175171 w 5681888"/>
                    <a:gd name="connsiteY54" fmla="*/ 1107173 h 1409345"/>
                    <a:gd name="connsiteX55" fmla="*/ 3017515 w 5681888"/>
                    <a:gd name="connsiteY55" fmla="*/ 1107173 h 1409345"/>
                    <a:gd name="connsiteX56" fmla="*/ 2907157 w 5681888"/>
                    <a:gd name="connsiteY56" fmla="*/ 1122939 h 1409345"/>
                    <a:gd name="connsiteX57" fmla="*/ 2907157 w 5681888"/>
                    <a:gd name="connsiteY57" fmla="*/ 1091408 h 1409345"/>
                    <a:gd name="connsiteX58" fmla="*/ 2938688 w 5681888"/>
                    <a:gd name="connsiteY58" fmla="*/ 1091408 h 1409345"/>
                    <a:gd name="connsiteX59" fmla="*/ 2875626 w 5681888"/>
                    <a:gd name="connsiteY59" fmla="*/ 1028346 h 1409345"/>
                    <a:gd name="connsiteX60" fmla="*/ 2844095 w 5681888"/>
                    <a:gd name="connsiteY60" fmla="*/ 965284 h 1409345"/>
                    <a:gd name="connsiteX61" fmla="*/ 2844095 w 5681888"/>
                    <a:gd name="connsiteY61" fmla="*/ 854925 h 1409345"/>
                    <a:gd name="connsiteX62" fmla="*/ 2812564 w 5681888"/>
                    <a:gd name="connsiteY62" fmla="*/ 823394 h 1409345"/>
                    <a:gd name="connsiteX63" fmla="*/ 2781033 w 5681888"/>
                    <a:gd name="connsiteY63" fmla="*/ 728801 h 1409345"/>
                    <a:gd name="connsiteX64" fmla="*/ 2765267 w 5681888"/>
                    <a:gd name="connsiteY64" fmla="*/ 649973 h 1409345"/>
                    <a:gd name="connsiteX65" fmla="*/ 2796798 w 5681888"/>
                    <a:gd name="connsiteY65" fmla="*/ 508084 h 1409345"/>
                    <a:gd name="connsiteX66" fmla="*/ 2765267 w 5681888"/>
                    <a:gd name="connsiteY66" fmla="*/ 445022 h 1409345"/>
                    <a:gd name="connsiteX67" fmla="*/ 2765267 w 5681888"/>
                    <a:gd name="connsiteY67" fmla="*/ 350429 h 1409345"/>
                    <a:gd name="connsiteX68" fmla="*/ 2812564 w 5681888"/>
                    <a:gd name="connsiteY68" fmla="*/ 240070 h 1409345"/>
                    <a:gd name="connsiteX69" fmla="*/ 2796798 w 5681888"/>
                    <a:gd name="connsiteY69" fmla="*/ 177008 h 1409345"/>
                    <a:gd name="connsiteX70" fmla="*/ 2749502 w 5681888"/>
                    <a:gd name="connsiteY70" fmla="*/ 177008 h 1409345"/>
                    <a:gd name="connsiteX71" fmla="*/ 2717971 w 5681888"/>
                    <a:gd name="connsiteY71" fmla="*/ 287367 h 1409345"/>
                    <a:gd name="connsiteX72" fmla="*/ 2576081 w 5681888"/>
                    <a:gd name="connsiteY72" fmla="*/ 334663 h 1409345"/>
                    <a:gd name="connsiteX73" fmla="*/ 2513019 w 5681888"/>
                    <a:gd name="connsiteY73" fmla="*/ 334663 h 1409345"/>
                    <a:gd name="connsiteX74" fmla="*/ 2449957 w 5681888"/>
                    <a:gd name="connsiteY74" fmla="*/ 334663 h 1409345"/>
                    <a:gd name="connsiteX75" fmla="*/ 2323833 w 5681888"/>
                    <a:gd name="connsiteY75" fmla="*/ 334663 h 1409345"/>
                    <a:gd name="connsiteX76" fmla="*/ 2260771 w 5681888"/>
                    <a:gd name="connsiteY76" fmla="*/ 287367 h 1409345"/>
                    <a:gd name="connsiteX77" fmla="*/ 2040053 w 5681888"/>
                    <a:gd name="connsiteY77" fmla="*/ 271601 h 1409345"/>
                    <a:gd name="connsiteX78" fmla="*/ 1898164 w 5681888"/>
                    <a:gd name="connsiteY78" fmla="*/ 271601 h 1409345"/>
                    <a:gd name="connsiteX79" fmla="*/ 1756274 w 5681888"/>
                    <a:gd name="connsiteY79" fmla="*/ 318898 h 1409345"/>
                    <a:gd name="connsiteX80" fmla="*/ 1614384 w 5681888"/>
                    <a:gd name="connsiteY80" fmla="*/ 318898 h 1409345"/>
                    <a:gd name="connsiteX81" fmla="*/ 1504026 w 5681888"/>
                    <a:gd name="connsiteY81" fmla="*/ 318898 h 1409345"/>
                    <a:gd name="connsiteX82" fmla="*/ 1393667 w 5681888"/>
                    <a:gd name="connsiteY82" fmla="*/ 303132 h 1409345"/>
                    <a:gd name="connsiteX83" fmla="*/ 1393667 w 5681888"/>
                    <a:gd name="connsiteY83" fmla="*/ 303132 h 1409345"/>
                    <a:gd name="connsiteX84" fmla="*/ 1314840 w 5681888"/>
                    <a:gd name="connsiteY84" fmla="*/ 271601 h 1409345"/>
                    <a:gd name="connsiteX85" fmla="*/ 1251777 w 5681888"/>
                    <a:gd name="connsiteY85" fmla="*/ 224304 h 1409345"/>
                    <a:gd name="connsiteX86" fmla="*/ 1031061 w 5681888"/>
                    <a:gd name="connsiteY86" fmla="*/ 145477 h 1409345"/>
                    <a:gd name="connsiteX87" fmla="*/ 778813 w 5681888"/>
                    <a:gd name="connsiteY87" fmla="*/ 35118 h 1409345"/>
                    <a:gd name="connsiteX88" fmla="*/ 321613 w 5681888"/>
                    <a:gd name="connsiteY88" fmla="*/ 240071 h 1409345"/>
                    <a:gd name="connsiteX89" fmla="*/ 0 w 5681888"/>
                    <a:gd name="connsiteY89" fmla="*/ 356185 h 1409345"/>
                    <a:gd name="connsiteX0" fmla="*/ 5681888 w 5681888"/>
                    <a:gd name="connsiteY0" fmla="*/ 681504 h 1409345"/>
                    <a:gd name="connsiteX1" fmla="*/ 5618826 w 5681888"/>
                    <a:gd name="connsiteY1" fmla="*/ 618442 h 1409345"/>
                    <a:gd name="connsiteX2" fmla="*/ 5587295 w 5681888"/>
                    <a:gd name="connsiteY2" fmla="*/ 618442 h 1409345"/>
                    <a:gd name="connsiteX3" fmla="*/ 5476936 w 5681888"/>
                    <a:gd name="connsiteY3" fmla="*/ 634208 h 1409345"/>
                    <a:gd name="connsiteX4" fmla="*/ 5366577 w 5681888"/>
                    <a:gd name="connsiteY4" fmla="*/ 665739 h 1409345"/>
                    <a:gd name="connsiteX5" fmla="*/ 5335046 w 5681888"/>
                    <a:gd name="connsiteY5" fmla="*/ 649973 h 1409345"/>
                    <a:gd name="connsiteX6" fmla="*/ 5303515 w 5681888"/>
                    <a:gd name="connsiteY6" fmla="*/ 649973 h 1409345"/>
                    <a:gd name="connsiteX7" fmla="*/ 5287750 w 5681888"/>
                    <a:gd name="connsiteY7" fmla="*/ 634208 h 1409345"/>
                    <a:gd name="connsiteX8" fmla="*/ 5240453 w 5681888"/>
                    <a:gd name="connsiteY8" fmla="*/ 744567 h 1409345"/>
                    <a:gd name="connsiteX9" fmla="*/ 5208922 w 5681888"/>
                    <a:gd name="connsiteY9" fmla="*/ 839160 h 1409345"/>
                    <a:gd name="connsiteX10" fmla="*/ 5208922 w 5681888"/>
                    <a:gd name="connsiteY10" fmla="*/ 933753 h 1409345"/>
                    <a:gd name="connsiteX11" fmla="*/ 5224688 w 5681888"/>
                    <a:gd name="connsiteY11" fmla="*/ 1044111 h 1409345"/>
                    <a:gd name="connsiteX12" fmla="*/ 5224688 w 5681888"/>
                    <a:gd name="connsiteY12" fmla="*/ 1091408 h 1409345"/>
                    <a:gd name="connsiteX13" fmla="*/ 5130095 w 5681888"/>
                    <a:gd name="connsiteY13" fmla="*/ 1122939 h 1409345"/>
                    <a:gd name="connsiteX14" fmla="*/ 5067033 w 5681888"/>
                    <a:gd name="connsiteY14" fmla="*/ 1122939 h 1409345"/>
                    <a:gd name="connsiteX15" fmla="*/ 5035502 w 5681888"/>
                    <a:gd name="connsiteY15" fmla="*/ 1154470 h 1409345"/>
                    <a:gd name="connsiteX16" fmla="*/ 5003971 w 5681888"/>
                    <a:gd name="connsiteY16" fmla="*/ 1154470 h 1409345"/>
                    <a:gd name="connsiteX17" fmla="*/ 4909377 w 5681888"/>
                    <a:gd name="connsiteY17" fmla="*/ 1170235 h 1409345"/>
                    <a:gd name="connsiteX18" fmla="*/ 4893612 w 5681888"/>
                    <a:gd name="connsiteY18" fmla="*/ 1170235 h 1409345"/>
                    <a:gd name="connsiteX19" fmla="*/ 4846315 w 5681888"/>
                    <a:gd name="connsiteY19" fmla="*/ 1186001 h 1409345"/>
                    <a:gd name="connsiteX20" fmla="*/ 4814784 w 5681888"/>
                    <a:gd name="connsiteY20" fmla="*/ 1233298 h 1409345"/>
                    <a:gd name="connsiteX21" fmla="*/ 4799019 w 5681888"/>
                    <a:gd name="connsiteY21" fmla="*/ 1312125 h 1409345"/>
                    <a:gd name="connsiteX22" fmla="*/ 4735957 w 5681888"/>
                    <a:gd name="connsiteY22" fmla="*/ 1312125 h 1409345"/>
                    <a:gd name="connsiteX23" fmla="*/ 4672895 w 5681888"/>
                    <a:gd name="connsiteY23" fmla="*/ 1343656 h 1409345"/>
                    <a:gd name="connsiteX24" fmla="*/ 4578302 w 5681888"/>
                    <a:gd name="connsiteY24" fmla="*/ 1359422 h 1409345"/>
                    <a:gd name="connsiteX25" fmla="*/ 4531005 w 5681888"/>
                    <a:gd name="connsiteY25" fmla="*/ 1359422 h 1409345"/>
                    <a:gd name="connsiteX26" fmla="*/ 4515240 w 5681888"/>
                    <a:gd name="connsiteY26" fmla="*/ 1359422 h 1409345"/>
                    <a:gd name="connsiteX27" fmla="*/ 4483709 w 5681888"/>
                    <a:gd name="connsiteY27" fmla="*/ 1359422 h 1409345"/>
                    <a:gd name="connsiteX28" fmla="*/ 4404881 w 5681888"/>
                    <a:gd name="connsiteY28" fmla="*/ 1359422 h 1409345"/>
                    <a:gd name="connsiteX29" fmla="*/ 4357584 w 5681888"/>
                    <a:gd name="connsiteY29" fmla="*/ 1359422 h 1409345"/>
                    <a:gd name="connsiteX30" fmla="*/ 4357584 w 5681888"/>
                    <a:gd name="connsiteY30" fmla="*/ 1390953 h 1409345"/>
                    <a:gd name="connsiteX31" fmla="*/ 4310288 w 5681888"/>
                    <a:gd name="connsiteY31" fmla="*/ 1390953 h 1409345"/>
                    <a:gd name="connsiteX32" fmla="*/ 4247226 w 5681888"/>
                    <a:gd name="connsiteY32" fmla="*/ 1406718 h 1409345"/>
                    <a:gd name="connsiteX33" fmla="*/ 4215695 w 5681888"/>
                    <a:gd name="connsiteY33" fmla="*/ 1406718 h 1409345"/>
                    <a:gd name="connsiteX34" fmla="*/ 4152633 w 5681888"/>
                    <a:gd name="connsiteY34" fmla="*/ 1406718 h 1409345"/>
                    <a:gd name="connsiteX35" fmla="*/ 4073805 w 5681888"/>
                    <a:gd name="connsiteY35" fmla="*/ 1406718 h 1409345"/>
                    <a:gd name="connsiteX36" fmla="*/ 4026509 w 5681888"/>
                    <a:gd name="connsiteY36" fmla="*/ 1406718 h 1409345"/>
                    <a:gd name="connsiteX37" fmla="*/ 3994977 w 5681888"/>
                    <a:gd name="connsiteY37" fmla="*/ 1390953 h 1409345"/>
                    <a:gd name="connsiteX38" fmla="*/ 3963446 w 5681888"/>
                    <a:gd name="connsiteY38" fmla="*/ 1375187 h 1409345"/>
                    <a:gd name="connsiteX39" fmla="*/ 3963446 w 5681888"/>
                    <a:gd name="connsiteY39" fmla="*/ 1359422 h 1409345"/>
                    <a:gd name="connsiteX40" fmla="*/ 3916150 w 5681888"/>
                    <a:gd name="connsiteY40" fmla="*/ 1296360 h 1409345"/>
                    <a:gd name="connsiteX41" fmla="*/ 3916150 w 5681888"/>
                    <a:gd name="connsiteY41" fmla="*/ 1264829 h 1409345"/>
                    <a:gd name="connsiteX42" fmla="*/ 3900384 w 5681888"/>
                    <a:gd name="connsiteY42" fmla="*/ 1264829 h 1409345"/>
                    <a:gd name="connsiteX43" fmla="*/ 3853088 w 5681888"/>
                    <a:gd name="connsiteY43" fmla="*/ 1233298 h 1409345"/>
                    <a:gd name="connsiteX44" fmla="*/ 3853088 w 5681888"/>
                    <a:gd name="connsiteY44" fmla="*/ 1186001 h 1409345"/>
                    <a:gd name="connsiteX45" fmla="*/ 3837322 w 5681888"/>
                    <a:gd name="connsiteY45" fmla="*/ 1138704 h 1409345"/>
                    <a:gd name="connsiteX46" fmla="*/ 3805791 w 5681888"/>
                    <a:gd name="connsiteY46" fmla="*/ 1170235 h 1409345"/>
                    <a:gd name="connsiteX47" fmla="*/ 3758495 w 5681888"/>
                    <a:gd name="connsiteY47" fmla="*/ 1201767 h 1409345"/>
                    <a:gd name="connsiteX48" fmla="*/ 3648136 w 5681888"/>
                    <a:gd name="connsiteY48" fmla="*/ 1154470 h 1409345"/>
                    <a:gd name="connsiteX49" fmla="*/ 3537777 w 5681888"/>
                    <a:gd name="connsiteY49" fmla="*/ 1154470 h 1409345"/>
                    <a:gd name="connsiteX50" fmla="*/ 3490481 w 5681888"/>
                    <a:gd name="connsiteY50" fmla="*/ 1122939 h 1409345"/>
                    <a:gd name="connsiteX51" fmla="*/ 3380122 w 5681888"/>
                    <a:gd name="connsiteY51" fmla="*/ 1122939 h 1409345"/>
                    <a:gd name="connsiteX52" fmla="*/ 3395888 w 5681888"/>
                    <a:gd name="connsiteY52" fmla="*/ 1107173 h 1409345"/>
                    <a:gd name="connsiteX53" fmla="*/ 3317060 w 5681888"/>
                    <a:gd name="connsiteY53" fmla="*/ 1107173 h 1409345"/>
                    <a:gd name="connsiteX54" fmla="*/ 3175171 w 5681888"/>
                    <a:gd name="connsiteY54" fmla="*/ 1107173 h 1409345"/>
                    <a:gd name="connsiteX55" fmla="*/ 3017515 w 5681888"/>
                    <a:gd name="connsiteY55" fmla="*/ 1107173 h 1409345"/>
                    <a:gd name="connsiteX56" fmla="*/ 2907157 w 5681888"/>
                    <a:gd name="connsiteY56" fmla="*/ 1122939 h 1409345"/>
                    <a:gd name="connsiteX57" fmla="*/ 2907157 w 5681888"/>
                    <a:gd name="connsiteY57" fmla="*/ 1091408 h 1409345"/>
                    <a:gd name="connsiteX58" fmla="*/ 2938688 w 5681888"/>
                    <a:gd name="connsiteY58" fmla="*/ 1091408 h 1409345"/>
                    <a:gd name="connsiteX59" fmla="*/ 2875626 w 5681888"/>
                    <a:gd name="connsiteY59" fmla="*/ 1028346 h 1409345"/>
                    <a:gd name="connsiteX60" fmla="*/ 2844095 w 5681888"/>
                    <a:gd name="connsiteY60" fmla="*/ 965284 h 1409345"/>
                    <a:gd name="connsiteX61" fmla="*/ 2844095 w 5681888"/>
                    <a:gd name="connsiteY61" fmla="*/ 854925 h 1409345"/>
                    <a:gd name="connsiteX62" fmla="*/ 2812564 w 5681888"/>
                    <a:gd name="connsiteY62" fmla="*/ 823394 h 1409345"/>
                    <a:gd name="connsiteX63" fmla="*/ 2781033 w 5681888"/>
                    <a:gd name="connsiteY63" fmla="*/ 728801 h 1409345"/>
                    <a:gd name="connsiteX64" fmla="*/ 2765267 w 5681888"/>
                    <a:gd name="connsiteY64" fmla="*/ 649973 h 1409345"/>
                    <a:gd name="connsiteX65" fmla="*/ 2796798 w 5681888"/>
                    <a:gd name="connsiteY65" fmla="*/ 508084 h 1409345"/>
                    <a:gd name="connsiteX66" fmla="*/ 2765267 w 5681888"/>
                    <a:gd name="connsiteY66" fmla="*/ 445022 h 1409345"/>
                    <a:gd name="connsiteX67" fmla="*/ 2765267 w 5681888"/>
                    <a:gd name="connsiteY67" fmla="*/ 350429 h 1409345"/>
                    <a:gd name="connsiteX68" fmla="*/ 2812564 w 5681888"/>
                    <a:gd name="connsiteY68" fmla="*/ 240070 h 1409345"/>
                    <a:gd name="connsiteX69" fmla="*/ 2796798 w 5681888"/>
                    <a:gd name="connsiteY69" fmla="*/ 177008 h 1409345"/>
                    <a:gd name="connsiteX70" fmla="*/ 2749502 w 5681888"/>
                    <a:gd name="connsiteY70" fmla="*/ 177008 h 1409345"/>
                    <a:gd name="connsiteX71" fmla="*/ 2717971 w 5681888"/>
                    <a:gd name="connsiteY71" fmla="*/ 287367 h 1409345"/>
                    <a:gd name="connsiteX72" fmla="*/ 2576081 w 5681888"/>
                    <a:gd name="connsiteY72" fmla="*/ 334663 h 1409345"/>
                    <a:gd name="connsiteX73" fmla="*/ 2513019 w 5681888"/>
                    <a:gd name="connsiteY73" fmla="*/ 334663 h 1409345"/>
                    <a:gd name="connsiteX74" fmla="*/ 2449957 w 5681888"/>
                    <a:gd name="connsiteY74" fmla="*/ 334663 h 1409345"/>
                    <a:gd name="connsiteX75" fmla="*/ 2323833 w 5681888"/>
                    <a:gd name="connsiteY75" fmla="*/ 334663 h 1409345"/>
                    <a:gd name="connsiteX76" fmla="*/ 2260771 w 5681888"/>
                    <a:gd name="connsiteY76" fmla="*/ 287367 h 1409345"/>
                    <a:gd name="connsiteX77" fmla="*/ 2040053 w 5681888"/>
                    <a:gd name="connsiteY77" fmla="*/ 271601 h 1409345"/>
                    <a:gd name="connsiteX78" fmla="*/ 1898164 w 5681888"/>
                    <a:gd name="connsiteY78" fmla="*/ 271601 h 1409345"/>
                    <a:gd name="connsiteX79" fmla="*/ 1756274 w 5681888"/>
                    <a:gd name="connsiteY79" fmla="*/ 318898 h 1409345"/>
                    <a:gd name="connsiteX80" fmla="*/ 1614384 w 5681888"/>
                    <a:gd name="connsiteY80" fmla="*/ 318898 h 1409345"/>
                    <a:gd name="connsiteX81" fmla="*/ 1504026 w 5681888"/>
                    <a:gd name="connsiteY81" fmla="*/ 318898 h 1409345"/>
                    <a:gd name="connsiteX82" fmla="*/ 1393667 w 5681888"/>
                    <a:gd name="connsiteY82" fmla="*/ 303132 h 1409345"/>
                    <a:gd name="connsiteX83" fmla="*/ 1393667 w 5681888"/>
                    <a:gd name="connsiteY83" fmla="*/ 303132 h 1409345"/>
                    <a:gd name="connsiteX84" fmla="*/ 1314840 w 5681888"/>
                    <a:gd name="connsiteY84" fmla="*/ 271601 h 1409345"/>
                    <a:gd name="connsiteX85" fmla="*/ 1251777 w 5681888"/>
                    <a:gd name="connsiteY85" fmla="*/ 224304 h 1409345"/>
                    <a:gd name="connsiteX86" fmla="*/ 1031061 w 5681888"/>
                    <a:gd name="connsiteY86" fmla="*/ 145477 h 1409345"/>
                    <a:gd name="connsiteX87" fmla="*/ 778813 w 5681888"/>
                    <a:gd name="connsiteY87" fmla="*/ 35118 h 1409345"/>
                    <a:gd name="connsiteX88" fmla="*/ 589627 w 5681888"/>
                    <a:gd name="connsiteY88" fmla="*/ 113947 h 1409345"/>
                    <a:gd name="connsiteX89" fmla="*/ 321613 w 5681888"/>
                    <a:gd name="connsiteY89" fmla="*/ 240071 h 1409345"/>
                    <a:gd name="connsiteX90" fmla="*/ 0 w 5681888"/>
                    <a:gd name="connsiteY90" fmla="*/ 356185 h 1409345"/>
                    <a:gd name="connsiteX0" fmla="*/ 5681888 w 5681888"/>
                    <a:gd name="connsiteY0" fmla="*/ 681504 h 1409345"/>
                    <a:gd name="connsiteX1" fmla="*/ 5618826 w 5681888"/>
                    <a:gd name="connsiteY1" fmla="*/ 618442 h 1409345"/>
                    <a:gd name="connsiteX2" fmla="*/ 5587295 w 5681888"/>
                    <a:gd name="connsiteY2" fmla="*/ 618442 h 1409345"/>
                    <a:gd name="connsiteX3" fmla="*/ 5476936 w 5681888"/>
                    <a:gd name="connsiteY3" fmla="*/ 634208 h 1409345"/>
                    <a:gd name="connsiteX4" fmla="*/ 5366577 w 5681888"/>
                    <a:gd name="connsiteY4" fmla="*/ 665739 h 1409345"/>
                    <a:gd name="connsiteX5" fmla="*/ 5335046 w 5681888"/>
                    <a:gd name="connsiteY5" fmla="*/ 649973 h 1409345"/>
                    <a:gd name="connsiteX6" fmla="*/ 5303515 w 5681888"/>
                    <a:gd name="connsiteY6" fmla="*/ 649973 h 1409345"/>
                    <a:gd name="connsiteX7" fmla="*/ 5287750 w 5681888"/>
                    <a:gd name="connsiteY7" fmla="*/ 634208 h 1409345"/>
                    <a:gd name="connsiteX8" fmla="*/ 5240453 w 5681888"/>
                    <a:gd name="connsiteY8" fmla="*/ 744567 h 1409345"/>
                    <a:gd name="connsiteX9" fmla="*/ 5208922 w 5681888"/>
                    <a:gd name="connsiteY9" fmla="*/ 839160 h 1409345"/>
                    <a:gd name="connsiteX10" fmla="*/ 5208922 w 5681888"/>
                    <a:gd name="connsiteY10" fmla="*/ 933753 h 1409345"/>
                    <a:gd name="connsiteX11" fmla="*/ 5224688 w 5681888"/>
                    <a:gd name="connsiteY11" fmla="*/ 1044111 h 1409345"/>
                    <a:gd name="connsiteX12" fmla="*/ 5224688 w 5681888"/>
                    <a:gd name="connsiteY12" fmla="*/ 1091408 h 1409345"/>
                    <a:gd name="connsiteX13" fmla="*/ 5130095 w 5681888"/>
                    <a:gd name="connsiteY13" fmla="*/ 1122939 h 1409345"/>
                    <a:gd name="connsiteX14" fmla="*/ 5067033 w 5681888"/>
                    <a:gd name="connsiteY14" fmla="*/ 1122939 h 1409345"/>
                    <a:gd name="connsiteX15" fmla="*/ 5035502 w 5681888"/>
                    <a:gd name="connsiteY15" fmla="*/ 1154470 h 1409345"/>
                    <a:gd name="connsiteX16" fmla="*/ 5003971 w 5681888"/>
                    <a:gd name="connsiteY16" fmla="*/ 1154470 h 1409345"/>
                    <a:gd name="connsiteX17" fmla="*/ 4909377 w 5681888"/>
                    <a:gd name="connsiteY17" fmla="*/ 1170235 h 1409345"/>
                    <a:gd name="connsiteX18" fmla="*/ 4893612 w 5681888"/>
                    <a:gd name="connsiteY18" fmla="*/ 1170235 h 1409345"/>
                    <a:gd name="connsiteX19" fmla="*/ 4846315 w 5681888"/>
                    <a:gd name="connsiteY19" fmla="*/ 1186001 h 1409345"/>
                    <a:gd name="connsiteX20" fmla="*/ 4814784 w 5681888"/>
                    <a:gd name="connsiteY20" fmla="*/ 1233298 h 1409345"/>
                    <a:gd name="connsiteX21" fmla="*/ 4799019 w 5681888"/>
                    <a:gd name="connsiteY21" fmla="*/ 1312125 h 1409345"/>
                    <a:gd name="connsiteX22" fmla="*/ 4735957 w 5681888"/>
                    <a:gd name="connsiteY22" fmla="*/ 1312125 h 1409345"/>
                    <a:gd name="connsiteX23" fmla="*/ 4672895 w 5681888"/>
                    <a:gd name="connsiteY23" fmla="*/ 1343656 h 1409345"/>
                    <a:gd name="connsiteX24" fmla="*/ 4578302 w 5681888"/>
                    <a:gd name="connsiteY24" fmla="*/ 1359422 h 1409345"/>
                    <a:gd name="connsiteX25" fmla="*/ 4531005 w 5681888"/>
                    <a:gd name="connsiteY25" fmla="*/ 1359422 h 1409345"/>
                    <a:gd name="connsiteX26" fmla="*/ 4515240 w 5681888"/>
                    <a:gd name="connsiteY26" fmla="*/ 1359422 h 1409345"/>
                    <a:gd name="connsiteX27" fmla="*/ 4483709 w 5681888"/>
                    <a:gd name="connsiteY27" fmla="*/ 1359422 h 1409345"/>
                    <a:gd name="connsiteX28" fmla="*/ 4404881 w 5681888"/>
                    <a:gd name="connsiteY28" fmla="*/ 1359422 h 1409345"/>
                    <a:gd name="connsiteX29" fmla="*/ 4357584 w 5681888"/>
                    <a:gd name="connsiteY29" fmla="*/ 1359422 h 1409345"/>
                    <a:gd name="connsiteX30" fmla="*/ 4357584 w 5681888"/>
                    <a:gd name="connsiteY30" fmla="*/ 1390953 h 1409345"/>
                    <a:gd name="connsiteX31" fmla="*/ 4310288 w 5681888"/>
                    <a:gd name="connsiteY31" fmla="*/ 1390953 h 1409345"/>
                    <a:gd name="connsiteX32" fmla="*/ 4247226 w 5681888"/>
                    <a:gd name="connsiteY32" fmla="*/ 1406718 h 1409345"/>
                    <a:gd name="connsiteX33" fmla="*/ 4215695 w 5681888"/>
                    <a:gd name="connsiteY33" fmla="*/ 1406718 h 1409345"/>
                    <a:gd name="connsiteX34" fmla="*/ 4152633 w 5681888"/>
                    <a:gd name="connsiteY34" fmla="*/ 1406718 h 1409345"/>
                    <a:gd name="connsiteX35" fmla="*/ 4073805 w 5681888"/>
                    <a:gd name="connsiteY35" fmla="*/ 1406718 h 1409345"/>
                    <a:gd name="connsiteX36" fmla="*/ 4026509 w 5681888"/>
                    <a:gd name="connsiteY36" fmla="*/ 1406718 h 1409345"/>
                    <a:gd name="connsiteX37" fmla="*/ 3994977 w 5681888"/>
                    <a:gd name="connsiteY37" fmla="*/ 1390953 h 1409345"/>
                    <a:gd name="connsiteX38" fmla="*/ 3963446 w 5681888"/>
                    <a:gd name="connsiteY38" fmla="*/ 1375187 h 1409345"/>
                    <a:gd name="connsiteX39" fmla="*/ 3963446 w 5681888"/>
                    <a:gd name="connsiteY39" fmla="*/ 1359422 h 1409345"/>
                    <a:gd name="connsiteX40" fmla="*/ 3916150 w 5681888"/>
                    <a:gd name="connsiteY40" fmla="*/ 1296360 h 1409345"/>
                    <a:gd name="connsiteX41" fmla="*/ 3916150 w 5681888"/>
                    <a:gd name="connsiteY41" fmla="*/ 1264829 h 1409345"/>
                    <a:gd name="connsiteX42" fmla="*/ 3900384 w 5681888"/>
                    <a:gd name="connsiteY42" fmla="*/ 1264829 h 1409345"/>
                    <a:gd name="connsiteX43" fmla="*/ 3853088 w 5681888"/>
                    <a:gd name="connsiteY43" fmla="*/ 1233298 h 1409345"/>
                    <a:gd name="connsiteX44" fmla="*/ 3853088 w 5681888"/>
                    <a:gd name="connsiteY44" fmla="*/ 1186001 h 1409345"/>
                    <a:gd name="connsiteX45" fmla="*/ 3837322 w 5681888"/>
                    <a:gd name="connsiteY45" fmla="*/ 1138704 h 1409345"/>
                    <a:gd name="connsiteX46" fmla="*/ 3805791 w 5681888"/>
                    <a:gd name="connsiteY46" fmla="*/ 1170235 h 1409345"/>
                    <a:gd name="connsiteX47" fmla="*/ 3758495 w 5681888"/>
                    <a:gd name="connsiteY47" fmla="*/ 1201767 h 1409345"/>
                    <a:gd name="connsiteX48" fmla="*/ 3648136 w 5681888"/>
                    <a:gd name="connsiteY48" fmla="*/ 1154470 h 1409345"/>
                    <a:gd name="connsiteX49" fmla="*/ 3537777 w 5681888"/>
                    <a:gd name="connsiteY49" fmla="*/ 1154470 h 1409345"/>
                    <a:gd name="connsiteX50" fmla="*/ 3490481 w 5681888"/>
                    <a:gd name="connsiteY50" fmla="*/ 1122939 h 1409345"/>
                    <a:gd name="connsiteX51" fmla="*/ 3380122 w 5681888"/>
                    <a:gd name="connsiteY51" fmla="*/ 1122939 h 1409345"/>
                    <a:gd name="connsiteX52" fmla="*/ 3395888 w 5681888"/>
                    <a:gd name="connsiteY52" fmla="*/ 1107173 h 1409345"/>
                    <a:gd name="connsiteX53" fmla="*/ 3317060 w 5681888"/>
                    <a:gd name="connsiteY53" fmla="*/ 1107173 h 1409345"/>
                    <a:gd name="connsiteX54" fmla="*/ 3175171 w 5681888"/>
                    <a:gd name="connsiteY54" fmla="*/ 1107173 h 1409345"/>
                    <a:gd name="connsiteX55" fmla="*/ 3017515 w 5681888"/>
                    <a:gd name="connsiteY55" fmla="*/ 1107173 h 1409345"/>
                    <a:gd name="connsiteX56" fmla="*/ 2907157 w 5681888"/>
                    <a:gd name="connsiteY56" fmla="*/ 1122939 h 1409345"/>
                    <a:gd name="connsiteX57" fmla="*/ 2907157 w 5681888"/>
                    <a:gd name="connsiteY57" fmla="*/ 1091408 h 1409345"/>
                    <a:gd name="connsiteX58" fmla="*/ 2938688 w 5681888"/>
                    <a:gd name="connsiteY58" fmla="*/ 1091408 h 1409345"/>
                    <a:gd name="connsiteX59" fmla="*/ 2875626 w 5681888"/>
                    <a:gd name="connsiteY59" fmla="*/ 1028346 h 1409345"/>
                    <a:gd name="connsiteX60" fmla="*/ 2844095 w 5681888"/>
                    <a:gd name="connsiteY60" fmla="*/ 965284 h 1409345"/>
                    <a:gd name="connsiteX61" fmla="*/ 2844095 w 5681888"/>
                    <a:gd name="connsiteY61" fmla="*/ 854925 h 1409345"/>
                    <a:gd name="connsiteX62" fmla="*/ 2812564 w 5681888"/>
                    <a:gd name="connsiteY62" fmla="*/ 823394 h 1409345"/>
                    <a:gd name="connsiteX63" fmla="*/ 2781033 w 5681888"/>
                    <a:gd name="connsiteY63" fmla="*/ 728801 h 1409345"/>
                    <a:gd name="connsiteX64" fmla="*/ 2765267 w 5681888"/>
                    <a:gd name="connsiteY64" fmla="*/ 649973 h 1409345"/>
                    <a:gd name="connsiteX65" fmla="*/ 2796798 w 5681888"/>
                    <a:gd name="connsiteY65" fmla="*/ 508084 h 1409345"/>
                    <a:gd name="connsiteX66" fmla="*/ 2765267 w 5681888"/>
                    <a:gd name="connsiteY66" fmla="*/ 445022 h 1409345"/>
                    <a:gd name="connsiteX67" fmla="*/ 2765267 w 5681888"/>
                    <a:gd name="connsiteY67" fmla="*/ 350429 h 1409345"/>
                    <a:gd name="connsiteX68" fmla="*/ 2812564 w 5681888"/>
                    <a:gd name="connsiteY68" fmla="*/ 240070 h 1409345"/>
                    <a:gd name="connsiteX69" fmla="*/ 2796798 w 5681888"/>
                    <a:gd name="connsiteY69" fmla="*/ 177008 h 1409345"/>
                    <a:gd name="connsiteX70" fmla="*/ 2749502 w 5681888"/>
                    <a:gd name="connsiteY70" fmla="*/ 177008 h 1409345"/>
                    <a:gd name="connsiteX71" fmla="*/ 2717971 w 5681888"/>
                    <a:gd name="connsiteY71" fmla="*/ 287367 h 1409345"/>
                    <a:gd name="connsiteX72" fmla="*/ 2576081 w 5681888"/>
                    <a:gd name="connsiteY72" fmla="*/ 334663 h 1409345"/>
                    <a:gd name="connsiteX73" fmla="*/ 2513019 w 5681888"/>
                    <a:gd name="connsiteY73" fmla="*/ 334663 h 1409345"/>
                    <a:gd name="connsiteX74" fmla="*/ 2449957 w 5681888"/>
                    <a:gd name="connsiteY74" fmla="*/ 334663 h 1409345"/>
                    <a:gd name="connsiteX75" fmla="*/ 2323833 w 5681888"/>
                    <a:gd name="connsiteY75" fmla="*/ 334663 h 1409345"/>
                    <a:gd name="connsiteX76" fmla="*/ 2260771 w 5681888"/>
                    <a:gd name="connsiteY76" fmla="*/ 287367 h 1409345"/>
                    <a:gd name="connsiteX77" fmla="*/ 2040053 w 5681888"/>
                    <a:gd name="connsiteY77" fmla="*/ 271601 h 1409345"/>
                    <a:gd name="connsiteX78" fmla="*/ 1898164 w 5681888"/>
                    <a:gd name="connsiteY78" fmla="*/ 271601 h 1409345"/>
                    <a:gd name="connsiteX79" fmla="*/ 1756274 w 5681888"/>
                    <a:gd name="connsiteY79" fmla="*/ 318898 h 1409345"/>
                    <a:gd name="connsiteX80" fmla="*/ 1614384 w 5681888"/>
                    <a:gd name="connsiteY80" fmla="*/ 318898 h 1409345"/>
                    <a:gd name="connsiteX81" fmla="*/ 1504026 w 5681888"/>
                    <a:gd name="connsiteY81" fmla="*/ 318898 h 1409345"/>
                    <a:gd name="connsiteX82" fmla="*/ 1393667 w 5681888"/>
                    <a:gd name="connsiteY82" fmla="*/ 303132 h 1409345"/>
                    <a:gd name="connsiteX83" fmla="*/ 1393667 w 5681888"/>
                    <a:gd name="connsiteY83" fmla="*/ 303132 h 1409345"/>
                    <a:gd name="connsiteX84" fmla="*/ 1314840 w 5681888"/>
                    <a:gd name="connsiteY84" fmla="*/ 271601 h 1409345"/>
                    <a:gd name="connsiteX85" fmla="*/ 1251777 w 5681888"/>
                    <a:gd name="connsiteY85" fmla="*/ 224304 h 1409345"/>
                    <a:gd name="connsiteX86" fmla="*/ 1031061 w 5681888"/>
                    <a:gd name="connsiteY86" fmla="*/ 145477 h 1409345"/>
                    <a:gd name="connsiteX87" fmla="*/ 778813 w 5681888"/>
                    <a:gd name="connsiteY87" fmla="*/ 35118 h 1409345"/>
                    <a:gd name="connsiteX88" fmla="*/ 589627 w 5681888"/>
                    <a:gd name="connsiteY88" fmla="*/ 113947 h 1409345"/>
                    <a:gd name="connsiteX89" fmla="*/ 288032 w 5681888"/>
                    <a:gd name="connsiteY89" fmla="*/ 140162 h 1409345"/>
                    <a:gd name="connsiteX90" fmla="*/ 0 w 5681888"/>
                    <a:gd name="connsiteY90" fmla="*/ 356185 h 1409345"/>
                    <a:gd name="connsiteX0" fmla="*/ 5681888 w 5681888"/>
                    <a:gd name="connsiteY0" fmla="*/ 716889 h 1444730"/>
                    <a:gd name="connsiteX1" fmla="*/ 5618826 w 5681888"/>
                    <a:gd name="connsiteY1" fmla="*/ 653827 h 1444730"/>
                    <a:gd name="connsiteX2" fmla="*/ 5587295 w 5681888"/>
                    <a:gd name="connsiteY2" fmla="*/ 653827 h 1444730"/>
                    <a:gd name="connsiteX3" fmla="*/ 5476936 w 5681888"/>
                    <a:gd name="connsiteY3" fmla="*/ 669593 h 1444730"/>
                    <a:gd name="connsiteX4" fmla="*/ 5366577 w 5681888"/>
                    <a:gd name="connsiteY4" fmla="*/ 701124 h 1444730"/>
                    <a:gd name="connsiteX5" fmla="*/ 5335046 w 5681888"/>
                    <a:gd name="connsiteY5" fmla="*/ 685358 h 1444730"/>
                    <a:gd name="connsiteX6" fmla="*/ 5303515 w 5681888"/>
                    <a:gd name="connsiteY6" fmla="*/ 685358 h 1444730"/>
                    <a:gd name="connsiteX7" fmla="*/ 5287750 w 5681888"/>
                    <a:gd name="connsiteY7" fmla="*/ 669593 h 1444730"/>
                    <a:gd name="connsiteX8" fmla="*/ 5240453 w 5681888"/>
                    <a:gd name="connsiteY8" fmla="*/ 779952 h 1444730"/>
                    <a:gd name="connsiteX9" fmla="*/ 5208922 w 5681888"/>
                    <a:gd name="connsiteY9" fmla="*/ 874545 h 1444730"/>
                    <a:gd name="connsiteX10" fmla="*/ 5208922 w 5681888"/>
                    <a:gd name="connsiteY10" fmla="*/ 969138 h 1444730"/>
                    <a:gd name="connsiteX11" fmla="*/ 5224688 w 5681888"/>
                    <a:gd name="connsiteY11" fmla="*/ 1079496 h 1444730"/>
                    <a:gd name="connsiteX12" fmla="*/ 5224688 w 5681888"/>
                    <a:gd name="connsiteY12" fmla="*/ 1126793 h 1444730"/>
                    <a:gd name="connsiteX13" fmla="*/ 5130095 w 5681888"/>
                    <a:gd name="connsiteY13" fmla="*/ 1158324 h 1444730"/>
                    <a:gd name="connsiteX14" fmla="*/ 5067033 w 5681888"/>
                    <a:gd name="connsiteY14" fmla="*/ 1158324 h 1444730"/>
                    <a:gd name="connsiteX15" fmla="*/ 5035502 w 5681888"/>
                    <a:gd name="connsiteY15" fmla="*/ 1189855 h 1444730"/>
                    <a:gd name="connsiteX16" fmla="*/ 5003971 w 5681888"/>
                    <a:gd name="connsiteY16" fmla="*/ 1189855 h 1444730"/>
                    <a:gd name="connsiteX17" fmla="*/ 4909377 w 5681888"/>
                    <a:gd name="connsiteY17" fmla="*/ 1205620 h 1444730"/>
                    <a:gd name="connsiteX18" fmla="*/ 4893612 w 5681888"/>
                    <a:gd name="connsiteY18" fmla="*/ 1205620 h 1444730"/>
                    <a:gd name="connsiteX19" fmla="*/ 4846315 w 5681888"/>
                    <a:gd name="connsiteY19" fmla="*/ 1221386 h 1444730"/>
                    <a:gd name="connsiteX20" fmla="*/ 4814784 w 5681888"/>
                    <a:gd name="connsiteY20" fmla="*/ 1268683 h 1444730"/>
                    <a:gd name="connsiteX21" fmla="*/ 4799019 w 5681888"/>
                    <a:gd name="connsiteY21" fmla="*/ 1347510 h 1444730"/>
                    <a:gd name="connsiteX22" fmla="*/ 4735957 w 5681888"/>
                    <a:gd name="connsiteY22" fmla="*/ 1347510 h 1444730"/>
                    <a:gd name="connsiteX23" fmla="*/ 4672895 w 5681888"/>
                    <a:gd name="connsiteY23" fmla="*/ 1379041 h 1444730"/>
                    <a:gd name="connsiteX24" fmla="*/ 4578302 w 5681888"/>
                    <a:gd name="connsiteY24" fmla="*/ 1394807 h 1444730"/>
                    <a:gd name="connsiteX25" fmla="*/ 4531005 w 5681888"/>
                    <a:gd name="connsiteY25" fmla="*/ 1394807 h 1444730"/>
                    <a:gd name="connsiteX26" fmla="*/ 4515240 w 5681888"/>
                    <a:gd name="connsiteY26" fmla="*/ 1394807 h 1444730"/>
                    <a:gd name="connsiteX27" fmla="*/ 4483709 w 5681888"/>
                    <a:gd name="connsiteY27" fmla="*/ 1394807 h 1444730"/>
                    <a:gd name="connsiteX28" fmla="*/ 4404881 w 5681888"/>
                    <a:gd name="connsiteY28" fmla="*/ 1394807 h 1444730"/>
                    <a:gd name="connsiteX29" fmla="*/ 4357584 w 5681888"/>
                    <a:gd name="connsiteY29" fmla="*/ 1394807 h 1444730"/>
                    <a:gd name="connsiteX30" fmla="*/ 4357584 w 5681888"/>
                    <a:gd name="connsiteY30" fmla="*/ 1426338 h 1444730"/>
                    <a:gd name="connsiteX31" fmla="*/ 4310288 w 5681888"/>
                    <a:gd name="connsiteY31" fmla="*/ 1426338 h 1444730"/>
                    <a:gd name="connsiteX32" fmla="*/ 4247226 w 5681888"/>
                    <a:gd name="connsiteY32" fmla="*/ 1442103 h 1444730"/>
                    <a:gd name="connsiteX33" fmla="*/ 4215695 w 5681888"/>
                    <a:gd name="connsiteY33" fmla="*/ 1442103 h 1444730"/>
                    <a:gd name="connsiteX34" fmla="*/ 4152633 w 5681888"/>
                    <a:gd name="connsiteY34" fmla="*/ 1442103 h 1444730"/>
                    <a:gd name="connsiteX35" fmla="*/ 4073805 w 5681888"/>
                    <a:gd name="connsiteY35" fmla="*/ 1442103 h 1444730"/>
                    <a:gd name="connsiteX36" fmla="*/ 4026509 w 5681888"/>
                    <a:gd name="connsiteY36" fmla="*/ 1442103 h 1444730"/>
                    <a:gd name="connsiteX37" fmla="*/ 3994977 w 5681888"/>
                    <a:gd name="connsiteY37" fmla="*/ 1426338 h 1444730"/>
                    <a:gd name="connsiteX38" fmla="*/ 3963446 w 5681888"/>
                    <a:gd name="connsiteY38" fmla="*/ 1410572 h 1444730"/>
                    <a:gd name="connsiteX39" fmla="*/ 3963446 w 5681888"/>
                    <a:gd name="connsiteY39" fmla="*/ 1394807 h 1444730"/>
                    <a:gd name="connsiteX40" fmla="*/ 3916150 w 5681888"/>
                    <a:gd name="connsiteY40" fmla="*/ 1331745 h 1444730"/>
                    <a:gd name="connsiteX41" fmla="*/ 3916150 w 5681888"/>
                    <a:gd name="connsiteY41" fmla="*/ 1300214 h 1444730"/>
                    <a:gd name="connsiteX42" fmla="*/ 3900384 w 5681888"/>
                    <a:gd name="connsiteY42" fmla="*/ 1300214 h 1444730"/>
                    <a:gd name="connsiteX43" fmla="*/ 3853088 w 5681888"/>
                    <a:gd name="connsiteY43" fmla="*/ 1268683 h 1444730"/>
                    <a:gd name="connsiteX44" fmla="*/ 3853088 w 5681888"/>
                    <a:gd name="connsiteY44" fmla="*/ 1221386 h 1444730"/>
                    <a:gd name="connsiteX45" fmla="*/ 3837322 w 5681888"/>
                    <a:gd name="connsiteY45" fmla="*/ 1174089 h 1444730"/>
                    <a:gd name="connsiteX46" fmla="*/ 3805791 w 5681888"/>
                    <a:gd name="connsiteY46" fmla="*/ 1205620 h 1444730"/>
                    <a:gd name="connsiteX47" fmla="*/ 3758495 w 5681888"/>
                    <a:gd name="connsiteY47" fmla="*/ 1237152 h 1444730"/>
                    <a:gd name="connsiteX48" fmla="*/ 3648136 w 5681888"/>
                    <a:gd name="connsiteY48" fmla="*/ 1189855 h 1444730"/>
                    <a:gd name="connsiteX49" fmla="*/ 3537777 w 5681888"/>
                    <a:gd name="connsiteY49" fmla="*/ 1189855 h 1444730"/>
                    <a:gd name="connsiteX50" fmla="*/ 3490481 w 5681888"/>
                    <a:gd name="connsiteY50" fmla="*/ 1158324 h 1444730"/>
                    <a:gd name="connsiteX51" fmla="*/ 3380122 w 5681888"/>
                    <a:gd name="connsiteY51" fmla="*/ 1158324 h 1444730"/>
                    <a:gd name="connsiteX52" fmla="*/ 3395888 w 5681888"/>
                    <a:gd name="connsiteY52" fmla="*/ 1142558 h 1444730"/>
                    <a:gd name="connsiteX53" fmla="*/ 3317060 w 5681888"/>
                    <a:gd name="connsiteY53" fmla="*/ 1142558 h 1444730"/>
                    <a:gd name="connsiteX54" fmla="*/ 3175171 w 5681888"/>
                    <a:gd name="connsiteY54" fmla="*/ 1142558 h 1444730"/>
                    <a:gd name="connsiteX55" fmla="*/ 3017515 w 5681888"/>
                    <a:gd name="connsiteY55" fmla="*/ 1142558 h 1444730"/>
                    <a:gd name="connsiteX56" fmla="*/ 2907157 w 5681888"/>
                    <a:gd name="connsiteY56" fmla="*/ 1158324 h 1444730"/>
                    <a:gd name="connsiteX57" fmla="*/ 2907157 w 5681888"/>
                    <a:gd name="connsiteY57" fmla="*/ 1126793 h 1444730"/>
                    <a:gd name="connsiteX58" fmla="*/ 2938688 w 5681888"/>
                    <a:gd name="connsiteY58" fmla="*/ 1126793 h 1444730"/>
                    <a:gd name="connsiteX59" fmla="*/ 2875626 w 5681888"/>
                    <a:gd name="connsiteY59" fmla="*/ 1063731 h 1444730"/>
                    <a:gd name="connsiteX60" fmla="*/ 2844095 w 5681888"/>
                    <a:gd name="connsiteY60" fmla="*/ 1000669 h 1444730"/>
                    <a:gd name="connsiteX61" fmla="*/ 2844095 w 5681888"/>
                    <a:gd name="connsiteY61" fmla="*/ 890310 h 1444730"/>
                    <a:gd name="connsiteX62" fmla="*/ 2812564 w 5681888"/>
                    <a:gd name="connsiteY62" fmla="*/ 858779 h 1444730"/>
                    <a:gd name="connsiteX63" fmla="*/ 2781033 w 5681888"/>
                    <a:gd name="connsiteY63" fmla="*/ 764186 h 1444730"/>
                    <a:gd name="connsiteX64" fmla="*/ 2765267 w 5681888"/>
                    <a:gd name="connsiteY64" fmla="*/ 685358 h 1444730"/>
                    <a:gd name="connsiteX65" fmla="*/ 2796798 w 5681888"/>
                    <a:gd name="connsiteY65" fmla="*/ 543469 h 1444730"/>
                    <a:gd name="connsiteX66" fmla="*/ 2765267 w 5681888"/>
                    <a:gd name="connsiteY66" fmla="*/ 480407 h 1444730"/>
                    <a:gd name="connsiteX67" fmla="*/ 2765267 w 5681888"/>
                    <a:gd name="connsiteY67" fmla="*/ 385814 h 1444730"/>
                    <a:gd name="connsiteX68" fmla="*/ 2812564 w 5681888"/>
                    <a:gd name="connsiteY68" fmla="*/ 275455 h 1444730"/>
                    <a:gd name="connsiteX69" fmla="*/ 2796798 w 5681888"/>
                    <a:gd name="connsiteY69" fmla="*/ 212393 h 1444730"/>
                    <a:gd name="connsiteX70" fmla="*/ 2749502 w 5681888"/>
                    <a:gd name="connsiteY70" fmla="*/ 212393 h 1444730"/>
                    <a:gd name="connsiteX71" fmla="*/ 2717971 w 5681888"/>
                    <a:gd name="connsiteY71" fmla="*/ 322752 h 1444730"/>
                    <a:gd name="connsiteX72" fmla="*/ 2576081 w 5681888"/>
                    <a:gd name="connsiteY72" fmla="*/ 370048 h 1444730"/>
                    <a:gd name="connsiteX73" fmla="*/ 2513019 w 5681888"/>
                    <a:gd name="connsiteY73" fmla="*/ 370048 h 1444730"/>
                    <a:gd name="connsiteX74" fmla="*/ 2449957 w 5681888"/>
                    <a:gd name="connsiteY74" fmla="*/ 370048 h 1444730"/>
                    <a:gd name="connsiteX75" fmla="*/ 2323833 w 5681888"/>
                    <a:gd name="connsiteY75" fmla="*/ 370048 h 1444730"/>
                    <a:gd name="connsiteX76" fmla="*/ 2260771 w 5681888"/>
                    <a:gd name="connsiteY76" fmla="*/ 322752 h 1444730"/>
                    <a:gd name="connsiteX77" fmla="*/ 2040053 w 5681888"/>
                    <a:gd name="connsiteY77" fmla="*/ 306986 h 1444730"/>
                    <a:gd name="connsiteX78" fmla="*/ 1898164 w 5681888"/>
                    <a:gd name="connsiteY78" fmla="*/ 306986 h 1444730"/>
                    <a:gd name="connsiteX79" fmla="*/ 1756274 w 5681888"/>
                    <a:gd name="connsiteY79" fmla="*/ 354283 h 1444730"/>
                    <a:gd name="connsiteX80" fmla="*/ 1614384 w 5681888"/>
                    <a:gd name="connsiteY80" fmla="*/ 354283 h 1444730"/>
                    <a:gd name="connsiteX81" fmla="*/ 1504026 w 5681888"/>
                    <a:gd name="connsiteY81" fmla="*/ 354283 h 1444730"/>
                    <a:gd name="connsiteX82" fmla="*/ 1393667 w 5681888"/>
                    <a:gd name="connsiteY82" fmla="*/ 338517 h 1444730"/>
                    <a:gd name="connsiteX83" fmla="*/ 1393667 w 5681888"/>
                    <a:gd name="connsiteY83" fmla="*/ 338517 h 1444730"/>
                    <a:gd name="connsiteX84" fmla="*/ 1314840 w 5681888"/>
                    <a:gd name="connsiteY84" fmla="*/ 306986 h 1444730"/>
                    <a:gd name="connsiteX85" fmla="*/ 1251777 w 5681888"/>
                    <a:gd name="connsiteY85" fmla="*/ 259689 h 1444730"/>
                    <a:gd name="connsiteX86" fmla="*/ 1080120 w 5681888"/>
                    <a:gd name="connsiteY86" fmla="*/ 31531 h 1444730"/>
                    <a:gd name="connsiteX87" fmla="*/ 778813 w 5681888"/>
                    <a:gd name="connsiteY87" fmla="*/ 70503 h 1444730"/>
                    <a:gd name="connsiteX88" fmla="*/ 589627 w 5681888"/>
                    <a:gd name="connsiteY88" fmla="*/ 149332 h 1444730"/>
                    <a:gd name="connsiteX89" fmla="*/ 288032 w 5681888"/>
                    <a:gd name="connsiteY89" fmla="*/ 175547 h 1444730"/>
                    <a:gd name="connsiteX90" fmla="*/ 0 w 5681888"/>
                    <a:gd name="connsiteY90" fmla="*/ 391570 h 1444730"/>
                    <a:gd name="connsiteX0" fmla="*/ 5681888 w 5681888"/>
                    <a:gd name="connsiteY0" fmla="*/ 716889 h 1444730"/>
                    <a:gd name="connsiteX1" fmla="*/ 5618826 w 5681888"/>
                    <a:gd name="connsiteY1" fmla="*/ 653827 h 1444730"/>
                    <a:gd name="connsiteX2" fmla="*/ 5587295 w 5681888"/>
                    <a:gd name="connsiteY2" fmla="*/ 653827 h 1444730"/>
                    <a:gd name="connsiteX3" fmla="*/ 5476936 w 5681888"/>
                    <a:gd name="connsiteY3" fmla="*/ 669593 h 1444730"/>
                    <a:gd name="connsiteX4" fmla="*/ 5366577 w 5681888"/>
                    <a:gd name="connsiteY4" fmla="*/ 701124 h 1444730"/>
                    <a:gd name="connsiteX5" fmla="*/ 5335046 w 5681888"/>
                    <a:gd name="connsiteY5" fmla="*/ 685358 h 1444730"/>
                    <a:gd name="connsiteX6" fmla="*/ 5303515 w 5681888"/>
                    <a:gd name="connsiteY6" fmla="*/ 685358 h 1444730"/>
                    <a:gd name="connsiteX7" fmla="*/ 5287750 w 5681888"/>
                    <a:gd name="connsiteY7" fmla="*/ 669593 h 1444730"/>
                    <a:gd name="connsiteX8" fmla="*/ 5240453 w 5681888"/>
                    <a:gd name="connsiteY8" fmla="*/ 779952 h 1444730"/>
                    <a:gd name="connsiteX9" fmla="*/ 5208922 w 5681888"/>
                    <a:gd name="connsiteY9" fmla="*/ 874545 h 1444730"/>
                    <a:gd name="connsiteX10" fmla="*/ 5208922 w 5681888"/>
                    <a:gd name="connsiteY10" fmla="*/ 969138 h 1444730"/>
                    <a:gd name="connsiteX11" fmla="*/ 5224688 w 5681888"/>
                    <a:gd name="connsiteY11" fmla="*/ 1079496 h 1444730"/>
                    <a:gd name="connsiteX12" fmla="*/ 5224688 w 5681888"/>
                    <a:gd name="connsiteY12" fmla="*/ 1126793 h 1444730"/>
                    <a:gd name="connsiteX13" fmla="*/ 5130095 w 5681888"/>
                    <a:gd name="connsiteY13" fmla="*/ 1158324 h 1444730"/>
                    <a:gd name="connsiteX14" fmla="*/ 5067033 w 5681888"/>
                    <a:gd name="connsiteY14" fmla="*/ 1158324 h 1444730"/>
                    <a:gd name="connsiteX15" fmla="*/ 5035502 w 5681888"/>
                    <a:gd name="connsiteY15" fmla="*/ 1189855 h 1444730"/>
                    <a:gd name="connsiteX16" fmla="*/ 5003971 w 5681888"/>
                    <a:gd name="connsiteY16" fmla="*/ 1189855 h 1444730"/>
                    <a:gd name="connsiteX17" fmla="*/ 4909377 w 5681888"/>
                    <a:gd name="connsiteY17" fmla="*/ 1205620 h 1444730"/>
                    <a:gd name="connsiteX18" fmla="*/ 4893612 w 5681888"/>
                    <a:gd name="connsiteY18" fmla="*/ 1205620 h 1444730"/>
                    <a:gd name="connsiteX19" fmla="*/ 4846315 w 5681888"/>
                    <a:gd name="connsiteY19" fmla="*/ 1221386 h 1444730"/>
                    <a:gd name="connsiteX20" fmla="*/ 4814784 w 5681888"/>
                    <a:gd name="connsiteY20" fmla="*/ 1268683 h 1444730"/>
                    <a:gd name="connsiteX21" fmla="*/ 4799019 w 5681888"/>
                    <a:gd name="connsiteY21" fmla="*/ 1347510 h 1444730"/>
                    <a:gd name="connsiteX22" fmla="*/ 4735957 w 5681888"/>
                    <a:gd name="connsiteY22" fmla="*/ 1347510 h 1444730"/>
                    <a:gd name="connsiteX23" fmla="*/ 4672895 w 5681888"/>
                    <a:gd name="connsiteY23" fmla="*/ 1379041 h 1444730"/>
                    <a:gd name="connsiteX24" fmla="*/ 4578302 w 5681888"/>
                    <a:gd name="connsiteY24" fmla="*/ 1394807 h 1444730"/>
                    <a:gd name="connsiteX25" fmla="*/ 4531005 w 5681888"/>
                    <a:gd name="connsiteY25" fmla="*/ 1394807 h 1444730"/>
                    <a:gd name="connsiteX26" fmla="*/ 4515240 w 5681888"/>
                    <a:gd name="connsiteY26" fmla="*/ 1394807 h 1444730"/>
                    <a:gd name="connsiteX27" fmla="*/ 4483709 w 5681888"/>
                    <a:gd name="connsiteY27" fmla="*/ 1394807 h 1444730"/>
                    <a:gd name="connsiteX28" fmla="*/ 4404881 w 5681888"/>
                    <a:gd name="connsiteY28" fmla="*/ 1394807 h 1444730"/>
                    <a:gd name="connsiteX29" fmla="*/ 4357584 w 5681888"/>
                    <a:gd name="connsiteY29" fmla="*/ 1394807 h 1444730"/>
                    <a:gd name="connsiteX30" fmla="*/ 4357584 w 5681888"/>
                    <a:gd name="connsiteY30" fmla="*/ 1426338 h 1444730"/>
                    <a:gd name="connsiteX31" fmla="*/ 4310288 w 5681888"/>
                    <a:gd name="connsiteY31" fmla="*/ 1426338 h 1444730"/>
                    <a:gd name="connsiteX32" fmla="*/ 4247226 w 5681888"/>
                    <a:gd name="connsiteY32" fmla="*/ 1442103 h 1444730"/>
                    <a:gd name="connsiteX33" fmla="*/ 4215695 w 5681888"/>
                    <a:gd name="connsiteY33" fmla="*/ 1442103 h 1444730"/>
                    <a:gd name="connsiteX34" fmla="*/ 4152633 w 5681888"/>
                    <a:gd name="connsiteY34" fmla="*/ 1442103 h 1444730"/>
                    <a:gd name="connsiteX35" fmla="*/ 4073805 w 5681888"/>
                    <a:gd name="connsiteY35" fmla="*/ 1442103 h 1444730"/>
                    <a:gd name="connsiteX36" fmla="*/ 4026509 w 5681888"/>
                    <a:gd name="connsiteY36" fmla="*/ 1442103 h 1444730"/>
                    <a:gd name="connsiteX37" fmla="*/ 3994977 w 5681888"/>
                    <a:gd name="connsiteY37" fmla="*/ 1426338 h 1444730"/>
                    <a:gd name="connsiteX38" fmla="*/ 3963446 w 5681888"/>
                    <a:gd name="connsiteY38" fmla="*/ 1410572 h 1444730"/>
                    <a:gd name="connsiteX39" fmla="*/ 3963446 w 5681888"/>
                    <a:gd name="connsiteY39" fmla="*/ 1394807 h 1444730"/>
                    <a:gd name="connsiteX40" fmla="*/ 3916150 w 5681888"/>
                    <a:gd name="connsiteY40" fmla="*/ 1331745 h 1444730"/>
                    <a:gd name="connsiteX41" fmla="*/ 3916150 w 5681888"/>
                    <a:gd name="connsiteY41" fmla="*/ 1300214 h 1444730"/>
                    <a:gd name="connsiteX42" fmla="*/ 3900384 w 5681888"/>
                    <a:gd name="connsiteY42" fmla="*/ 1300214 h 1444730"/>
                    <a:gd name="connsiteX43" fmla="*/ 3853088 w 5681888"/>
                    <a:gd name="connsiteY43" fmla="*/ 1268683 h 1444730"/>
                    <a:gd name="connsiteX44" fmla="*/ 3853088 w 5681888"/>
                    <a:gd name="connsiteY44" fmla="*/ 1221386 h 1444730"/>
                    <a:gd name="connsiteX45" fmla="*/ 3837322 w 5681888"/>
                    <a:gd name="connsiteY45" fmla="*/ 1174089 h 1444730"/>
                    <a:gd name="connsiteX46" fmla="*/ 3805791 w 5681888"/>
                    <a:gd name="connsiteY46" fmla="*/ 1205620 h 1444730"/>
                    <a:gd name="connsiteX47" fmla="*/ 3758495 w 5681888"/>
                    <a:gd name="connsiteY47" fmla="*/ 1237152 h 1444730"/>
                    <a:gd name="connsiteX48" fmla="*/ 3648136 w 5681888"/>
                    <a:gd name="connsiteY48" fmla="*/ 1189855 h 1444730"/>
                    <a:gd name="connsiteX49" fmla="*/ 3537777 w 5681888"/>
                    <a:gd name="connsiteY49" fmla="*/ 1189855 h 1444730"/>
                    <a:gd name="connsiteX50" fmla="*/ 3490481 w 5681888"/>
                    <a:gd name="connsiteY50" fmla="*/ 1158324 h 1444730"/>
                    <a:gd name="connsiteX51" fmla="*/ 3380122 w 5681888"/>
                    <a:gd name="connsiteY51" fmla="*/ 1158324 h 1444730"/>
                    <a:gd name="connsiteX52" fmla="*/ 3395888 w 5681888"/>
                    <a:gd name="connsiteY52" fmla="*/ 1142558 h 1444730"/>
                    <a:gd name="connsiteX53" fmla="*/ 3317060 w 5681888"/>
                    <a:gd name="connsiteY53" fmla="*/ 1142558 h 1444730"/>
                    <a:gd name="connsiteX54" fmla="*/ 3175171 w 5681888"/>
                    <a:gd name="connsiteY54" fmla="*/ 1142558 h 1444730"/>
                    <a:gd name="connsiteX55" fmla="*/ 3017515 w 5681888"/>
                    <a:gd name="connsiteY55" fmla="*/ 1142558 h 1444730"/>
                    <a:gd name="connsiteX56" fmla="*/ 2907157 w 5681888"/>
                    <a:gd name="connsiteY56" fmla="*/ 1158324 h 1444730"/>
                    <a:gd name="connsiteX57" fmla="*/ 2907157 w 5681888"/>
                    <a:gd name="connsiteY57" fmla="*/ 1126793 h 1444730"/>
                    <a:gd name="connsiteX58" fmla="*/ 2938688 w 5681888"/>
                    <a:gd name="connsiteY58" fmla="*/ 1126793 h 1444730"/>
                    <a:gd name="connsiteX59" fmla="*/ 2875626 w 5681888"/>
                    <a:gd name="connsiteY59" fmla="*/ 1063731 h 1444730"/>
                    <a:gd name="connsiteX60" fmla="*/ 2844095 w 5681888"/>
                    <a:gd name="connsiteY60" fmla="*/ 1000669 h 1444730"/>
                    <a:gd name="connsiteX61" fmla="*/ 2844095 w 5681888"/>
                    <a:gd name="connsiteY61" fmla="*/ 890310 h 1444730"/>
                    <a:gd name="connsiteX62" fmla="*/ 2812564 w 5681888"/>
                    <a:gd name="connsiteY62" fmla="*/ 858779 h 1444730"/>
                    <a:gd name="connsiteX63" fmla="*/ 2781033 w 5681888"/>
                    <a:gd name="connsiteY63" fmla="*/ 764186 h 1444730"/>
                    <a:gd name="connsiteX64" fmla="*/ 2765267 w 5681888"/>
                    <a:gd name="connsiteY64" fmla="*/ 685358 h 1444730"/>
                    <a:gd name="connsiteX65" fmla="*/ 2796798 w 5681888"/>
                    <a:gd name="connsiteY65" fmla="*/ 543469 h 1444730"/>
                    <a:gd name="connsiteX66" fmla="*/ 2765267 w 5681888"/>
                    <a:gd name="connsiteY66" fmla="*/ 480407 h 1444730"/>
                    <a:gd name="connsiteX67" fmla="*/ 2765267 w 5681888"/>
                    <a:gd name="connsiteY67" fmla="*/ 385814 h 1444730"/>
                    <a:gd name="connsiteX68" fmla="*/ 2812564 w 5681888"/>
                    <a:gd name="connsiteY68" fmla="*/ 275455 h 1444730"/>
                    <a:gd name="connsiteX69" fmla="*/ 2796798 w 5681888"/>
                    <a:gd name="connsiteY69" fmla="*/ 212393 h 1444730"/>
                    <a:gd name="connsiteX70" fmla="*/ 2749502 w 5681888"/>
                    <a:gd name="connsiteY70" fmla="*/ 212393 h 1444730"/>
                    <a:gd name="connsiteX71" fmla="*/ 2717971 w 5681888"/>
                    <a:gd name="connsiteY71" fmla="*/ 322752 h 1444730"/>
                    <a:gd name="connsiteX72" fmla="*/ 2576081 w 5681888"/>
                    <a:gd name="connsiteY72" fmla="*/ 370048 h 1444730"/>
                    <a:gd name="connsiteX73" fmla="*/ 2513019 w 5681888"/>
                    <a:gd name="connsiteY73" fmla="*/ 370048 h 1444730"/>
                    <a:gd name="connsiteX74" fmla="*/ 2449957 w 5681888"/>
                    <a:gd name="connsiteY74" fmla="*/ 370048 h 1444730"/>
                    <a:gd name="connsiteX75" fmla="*/ 2323833 w 5681888"/>
                    <a:gd name="connsiteY75" fmla="*/ 370048 h 1444730"/>
                    <a:gd name="connsiteX76" fmla="*/ 2260771 w 5681888"/>
                    <a:gd name="connsiteY76" fmla="*/ 322752 h 1444730"/>
                    <a:gd name="connsiteX77" fmla="*/ 2040053 w 5681888"/>
                    <a:gd name="connsiteY77" fmla="*/ 306986 h 1444730"/>
                    <a:gd name="connsiteX78" fmla="*/ 1898164 w 5681888"/>
                    <a:gd name="connsiteY78" fmla="*/ 306986 h 1444730"/>
                    <a:gd name="connsiteX79" fmla="*/ 1756274 w 5681888"/>
                    <a:gd name="connsiteY79" fmla="*/ 354283 h 1444730"/>
                    <a:gd name="connsiteX80" fmla="*/ 1614384 w 5681888"/>
                    <a:gd name="connsiteY80" fmla="*/ 354283 h 1444730"/>
                    <a:gd name="connsiteX81" fmla="*/ 1504026 w 5681888"/>
                    <a:gd name="connsiteY81" fmla="*/ 354283 h 1444730"/>
                    <a:gd name="connsiteX82" fmla="*/ 1393667 w 5681888"/>
                    <a:gd name="connsiteY82" fmla="*/ 338517 h 1444730"/>
                    <a:gd name="connsiteX83" fmla="*/ 1393667 w 5681888"/>
                    <a:gd name="connsiteY83" fmla="*/ 338517 h 1444730"/>
                    <a:gd name="connsiteX84" fmla="*/ 1314840 w 5681888"/>
                    <a:gd name="connsiteY84" fmla="*/ 306986 h 1444730"/>
                    <a:gd name="connsiteX85" fmla="*/ 1251777 w 5681888"/>
                    <a:gd name="connsiteY85" fmla="*/ 259689 h 1444730"/>
                    <a:gd name="connsiteX86" fmla="*/ 1080120 w 5681888"/>
                    <a:gd name="connsiteY86" fmla="*/ 31531 h 1444730"/>
                    <a:gd name="connsiteX87" fmla="*/ 778813 w 5681888"/>
                    <a:gd name="connsiteY87" fmla="*/ 70503 h 1444730"/>
                    <a:gd name="connsiteX88" fmla="*/ 504056 w 5681888"/>
                    <a:gd name="connsiteY88" fmla="*/ 31531 h 1444730"/>
                    <a:gd name="connsiteX89" fmla="*/ 288032 w 5681888"/>
                    <a:gd name="connsiteY89" fmla="*/ 175547 h 1444730"/>
                    <a:gd name="connsiteX90" fmla="*/ 0 w 5681888"/>
                    <a:gd name="connsiteY90" fmla="*/ 391570 h 1444730"/>
                    <a:gd name="connsiteX0" fmla="*/ 5681888 w 5681888"/>
                    <a:gd name="connsiteY0" fmla="*/ 727399 h 1455240"/>
                    <a:gd name="connsiteX1" fmla="*/ 5618826 w 5681888"/>
                    <a:gd name="connsiteY1" fmla="*/ 664337 h 1455240"/>
                    <a:gd name="connsiteX2" fmla="*/ 5587295 w 5681888"/>
                    <a:gd name="connsiteY2" fmla="*/ 664337 h 1455240"/>
                    <a:gd name="connsiteX3" fmla="*/ 5476936 w 5681888"/>
                    <a:gd name="connsiteY3" fmla="*/ 680103 h 1455240"/>
                    <a:gd name="connsiteX4" fmla="*/ 5366577 w 5681888"/>
                    <a:gd name="connsiteY4" fmla="*/ 711634 h 1455240"/>
                    <a:gd name="connsiteX5" fmla="*/ 5335046 w 5681888"/>
                    <a:gd name="connsiteY5" fmla="*/ 695868 h 1455240"/>
                    <a:gd name="connsiteX6" fmla="*/ 5303515 w 5681888"/>
                    <a:gd name="connsiteY6" fmla="*/ 695868 h 1455240"/>
                    <a:gd name="connsiteX7" fmla="*/ 5287750 w 5681888"/>
                    <a:gd name="connsiteY7" fmla="*/ 680103 h 1455240"/>
                    <a:gd name="connsiteX8" fmla="*/ 5240453 w 5681888"/>
                    <a:gd name="connsiteY8" fmla="*/ 790462 h 1455240"/>
                    <a:gd name="connsiteX9" fmla="*/ 5208922 w 5681888"/>
                    <a:gd name="connsiteY9" fmla="*/ 885055 h 1455240"/>
                    <a:gd name="connsiteX10" fmla="*/ 5208922 w 5681888"/>
                    <a:gd name="connsiteY10" fmla="*/ 979648 h 1455240"/>
                    <a:gd name="connsiteX11" fmla="*/ 5224688 w 5681888"/>
                    <a:gd name="connsiteY11" fmla="*/ 1090006 h 1455240"/>
                    <a:gd name="connsiteX12" fmla="*/ 5224688 w 5681888"/>
                    <a:gd name="connsiteY12" fmla="*/ 1137303 h 1455240"/>
                    <a:gd name="connsiteX13" fmla="*/ 5130095 w 5681888"/>
                    <a:gd name="connsiteY13" fmla="*/ 1168834 h 1455240"/>
                    <a:gd name="connsiteX14" fmla="*/ 5067033 w 5681888"/>
                    <a:gd name="connsiteY14" fmla="*/ 1168834 h 1455240"/>
                    <a:gd name="connsiteX15" fmla="*/ 5035502 w 5681888"/>
                    <a:gd name="connsiteY15" fmla="*/ 1200365 h 1455240"/>
                    <a:gd name="connsiteX16" fmla="*/ 5003971 w 5681888"/>
                    <a:gd name="connsiteY16" fmla="*/ 1200365 h 1455240"/>
                    <a:gd name="connsiteX17" fmla="*/ 4909377 w 5681888"/>
                    <a:gd name="connsiteY17" fmla="*/ 1216130 h 1455240"/>
                    <a:gd name="connsiteX18" fmla="*/ 4893612 w 5681888"/>
                    <a:gd name="connsiteY18" fmla="*/ 1216130 h 1455240"/>
                    <a:gd name="connsiteX19" fmla="*/ 4846315 w 5681888"/>
                    <a:gd name="connsiteY19" fmla="*/ 1231896 h 1455240"/>
                    <a:gd name="connsiteX20" fmla="*/ 4814784 w 5681888"/>
                    <a:gd name="connsiteY20" fmla="*/ 1279193 h 1455240"/>
                    <a:gd name="connsiteX21" fmla="*/ 4799019 w 5681888"/>
                    <a:gd name="connsiteY21" fmla="*/ 1358020 h 1455240"/>
                    <a:gd name="connsiteX22" fmla="*/ 4735957 w 5681888"/>
                    <a:gd name="connsiteY22" fmla="*/ 1358020 h 1455240"/>
                    <a:gd name="connsiteX23" fmla="*/ 4672895 w 5681888"/>
                    <a:gd name="connsiteY23" fmla="*/ 1389551 h 1455240"/>
                    <a:gd name="connsiteX24" fmla="*/ 4578302 w 5681888"/>
                    <a:gd name="connsiteY24" fmla="*/ 1405317 h 1455240"/>
                    <a:gd name="connsiteX25" fmla="*/ 4531005 w 5681888"/>
                    <a:gd name="connsiteY25" fmla="*/ 1405317 h 1455240"/>
                    <a:gd name="connsiteX26" fmla="*/ 4515240 w 5681888"/>
                    <a:gd name="connsiteY26" fmla="*/ 1405317 h 1455240"/>
                    <a:gd name="connsiteX27" fmla="*/ 4483709 w 5681888"/>
                    <a:gd name="connsiteY27" fmla="*/ 1405317 h 1455240"/>
                    <a:gd name="connsiteX28" fmla="*/ 4404881 w 5681888"/>
                    <a:gd name="connsiteY28" fmla="*/ 1405317 h 1455240"/>
                    <a:gd name="connsiteX29" fmla="*/ 4357584 w 5681888"/>
                    <a:gd name="connsiteY29" fmla="*/ 1405317 h 1455240"/>
                    <a:gd name="connsiteX30" fmla="*/ 4357584 w 5681888"/>
                    <a:gd name="connsiteY30" fmla="*/ 1436848 h 1455240"/>
                    <a:gd name="connsiteX31" fmla="*/ 4310288 w 5681888"/>
                    <a:gd name="connsiteY31" fmla="*/ 1436848 h 1455240"/>
                    <a:gd name="connsiteX32" fmla="*/ 4247226 w 5681888"/>
                    <a:gd name="connsiteY32" fmla="*/ 1452613 h 1455240"/>
                    <a:gd name="connsiteX33" fmla="*/ 4215695 w 5681888"/>
                    <a:gd name="connsiteY33" fmla="*/ 1452613 h 1455240"/>
                    <a:gd name="connsiteX34" fmla="*/ 4152633 w 5681888"/>
                    <a:gd name="connsiteY34" fmla="*/ 1452613 h 1455240"/>
                    <a:gd name="connsiteX35" fmla="*/ 4073805 w 5681888"/>
                    <a:gd name="connsiteY35" fmla="*/ 1452613 h 1455240"/>
                    <a:gd name="connsiteX36" fmla="*/ 4026509 w 5681888"/>
                    <a:gd name="connsiteY36" fmla="*/ 1452613 h 1455240"/>
                    <a:gd name="connsiteX37" fmla="*/ 3994977 w 5681888"/>
                    <a:gd name="connsiteY37" fmla="*/ 1436848 h 1455240"/>
                    <a:gd name="connsiteX38" fmla="*/ 3963446 w 5681888"/>
                    <a:gd name="connsiteY38" fmla="*/ 1421082 h 1455240"/>
                    <a:gd name="connsiteX39" fmla="*/ 3963446 w 5681888"/>
                    <a:gd name="connsiteY39" fmla="*/ 1405317 h 1455240"/>
                    <a:gd name="connsiteX40" fmla="*/ 3916150 w 5681888"/>
                    <a:gd name="connsiteY40" fmla="*/ 1342255 h 1455240"/>
                    <a:gd name="connsiteX41" fmla="*/ 3916150 w 5681888"/>
                    <a:gd name="connsiteY41" fmla="*/ 1310724 h 1455240"/>
                    <a:gd name="connsiteX42" fmla="*/ 3900384 w 5681888"/>
                    <a:gd name="connsiteY42" fmla="*/ 1310724 h 1455240"/>
                    <a:gd name="connsiteX43" fmla="*/ 3853088 w 5681888"/>
                    <a:gd name="connsiteY43" fmla="*/ 1279193 h 1455240"/>
                    <a:gd name="connsiteX44" fmla="*/ 3853088 w 5681888"/>
                    <a:gd name="connsiteY44" fmla="*/ 1231896 h 1455240"/>
                    <a:gd name="connsiteX45" fmla="*/ 3837322 w 5681888"/>
                    <a:gd name="connsiteY45" fmla="*/ 1184599 h 1455240"/>
                    <a:gd name="connsiteX46" fmla="*/ 3805791 w 5681888"/>
                    <a:gd name="connsiteY46" fmla="*/ 1216130 h 1455240"/>
                    <a:gd name="connsiteX47" fmla="*/ 3758495 w 5681888"/>
                    <a:gd name="connsiteY47" fmla="*/ 1247662 h 1455240"/>
                    <a:gd name="connsiteX48" fmla="*/ 3648136 w 5681888"/>
                    <a:gd name="connsiteY48" fmla="*/ 1200365 h 1455240"/>
                    <a:gd name="connsiteX49" fmla="*/ 3537777 w 5681888"/>
                    <a:gd name="connsiteY49" fmla="*/ 1200365 h 1455240"/>
                    <a:gd name="connsiteX50" fmla="*/ 3490481 w 5681888"/>
                    <a:gd name="connsiteY50" fmla="*/ 1168834 h 1455240"/>
                    <a:gd name="connsiteX51" fmla="*/ 3380122 w 5681888"/>
                    <a:gd name="connsiteY51" fmla="*/ 1168834 h 1455240"/>
                    <a:gd name="connsiteX52" fmla="*/ 3395888 w 5681888"/>
                    <a:gd name="connsiteY52" fmla="*/ 1153068 h 1455240"/>
                    <a:gd name="connsiteX53" fmla="*/ 3317060 w 5681888"/>
                    <a:gd name="connsiteY53" fmla="*/ 1153068 h 1455240"/>
                    <a:gd name="connsiteX54" fmla="*/ 3175171 w 5681888"/>
                    <a:gd name="connsiteY54" fmla="*/ 1153068 h 1455240"/>
                    <a:gd name="connsiteX55" fmla="*/ 3017515 w 5681888"/>
                    <a:gd name="connsiteY55" fmla="*/ 1153068 h 1455240"/>
                    <a:gd name="connsiteX56" fmla="*/ 2907157 w 5681888"/>
                    <a:gd name="connsiteY56" fmla="*/ 1168834 h 1455240"/>
                    <a:gd name="connsiteX57" fmla="*/ 2907157 w 5681888"/>
                    <a:gd name="connsiteY57" fmla="*/ 1137303 h 1455240"/>
                    <a:gd name="connsiteX58" fmla="*/ 2938688 w 5681888"/>
                    <a:gd name="connsiteY58" fmla="*/ 1137303 h 1455240"/>
                    <a:gd name="connsiteX59" fmla="*/ 2875626 w 5681888"/>
                    <a:gd name="connsiteY59" fmla="*/ 1074241 h 1455240"/>
                    <a:gd name="connsiteX60" fmla="*/ 2844095 w 5681888"/>
                    <a:gd name="connsiteY60" fmla="*/ 1011179 h 1455240"/>
                    <a:gd name="connsiteX61" fmla="*/ 2844095 w 5681888"/>
                    <a:gd name="connsiteY61" fmla="*/ 900820 h 1455240"/>
                    <a:gd name="connsiteX62" fmla="*/ 2812564 w 5681888"/>
                    <a:gd name="connsiteY62" fmla="*/ 869289 h 1455240"/>
                    <a:gd name="connsiteX63" fmla="*/ 2781033 w 5681888"/>
                    <a:gd name="connsiteY63" fmla="*/ 774696 h 1455240"/>
                    <a:gd name="connsiteX64" fmla="*/ 2765267 w 5681888"/>
                    <a:gd name="connsiteY64" fmla="*/ 695868 h 1455240"/>
                    <a:gd name="connsiteX65" fmla="*/ 2796798 w 5681888"/>
                    <a:gd name="connsiteY65" fmla="*/ 553979 h 1455240"/>
                    <a:gd name="connsiteX66" fmla="*/ 2765267 w 5681888"/>
                    <a:gd name="connsiteY66" fmla="*/ 490917 h 1455240"/>
                    <a:gd name="connsiteX67" fmla="*/ 2765267 w 5681888"/>
                    <a:gd name="connsiteY67" fmla="*/ 396324 h 1455240"/>
                    <a:gd name="connsiteX68" fmla="*/ 2812564 w 5681888"/>
                    <a:gd name="connsiteY68" fmla="*/ 285965 h 1455240"/>
                    <a:gd name="connsiteX69" fmla="*/ 2796798 w 5681888"/>
                    <a:gd name="connsiteY69" fmla="*/ 222903 h 1455240"/>
                    <a:gd name="connsiteX70" fmla="*/ 2749502 w 5681888"/>
                    <a:gd name="connsiteY70" fmla="*/ 222903 h 1455240"/>
                    <a:gd name="connsiteX71" fmla="*/ 2717971 w 5681888"/>
                    <a:gd name="connsiteY71" fmla="*/ 333262 h 1455240"/>
                    <a:gd name="connsiteX72" fmla="*/ 2576081 w 5681888"/>
                    <a:gd name="connsiteY72" fmla="*/ 380558 h 1455240"/>
                    <a:gd name="connsiteX73" fmla="*/ 2513019 w 5681888"/>
                    <a:gd name="connsiteY73" fmla="*/ 380558 h 1455240"/>
                    <a:gd name="connsiteX74" fmla="*/ 2449957 w 5681888"/>
                    <a:gd name="connsiteY74" fmla="*/ 380558 h 1455240"/>
                    <a:gd name="connsiteX75" fmla="*/ 2323833 w 5681888"/>
                    <a:gd name="connsiteY75" fmla="*/ 380558 h 1455240"/>
                    <a:gd name="connsiteX76" fmla="*/ 2260771 w 5681888"/>
                    <a:gd name="connsiteY76" fmla="*/ 333262 h 1455240"/>
                    <a:gd name="connsiteX77" fmla="*/ 2040053 w 5681888"/>
                    <a:gd name="connsiteY77" fmla="*/ 317496 h 1455240"/>
                    <a:gd name="connsiteX78" fmla="*/ 1898164 w 5681888"/>
                    <a:gd name="connsiteY78" fmla="*/ 317496 h 1455240"/>
                    <a:gd name="connsiteX79" fmla="*/ 1756274 w 5681888"/>
                    <a:gd name="connsiteY79" fmla="*/ 364793 h 1455240"/>
                    <a:gd name="connsiteX80" fmla="*/ 1614384 w 5681888"/>
                    <a:gd name="connsiteY80" fmla="*/ 364793 h 1455240"/>
                    <a:gd name="connsiteX81" fmla="*/ 1504026 w 5681888"/>
                    <a:gd name="connsiteY81" fmla="*/ 364793 h 1455240"/>
                    <a:gd name="connsiteX82" fmla="*/ 1393667 w 5681888"/>
                    <a:gd name="connsiteY82" fmla="*/ 349027 h 1455240"/>
                    <a:gd name="connsiteX83" fmla="*/ 1393667 w 5681888"/>
                    <a:gd name="connsiteY83" fmla="*/ 349027 h 1455240"/>
                    <a:gd name="connsiteX84" fmla="*/ 1314840 w 5681888"/>
                    <a:gd name="connsiteY84" fmla="*/ 317496 h 1455240"/>
                    <a:gd name="connsiteX85" fmla="*/ 1251777 w 5681888"/>
                    <a:gd name="connsiteY85" fmla="*/ 270199 h 1455240"/>
                    <a:gd name="connsiteX86" fmla="*/ 1080120 w 5681888"/>
                    <a:gd name="connsiteY86" fmla="*/ 42041 h 1455240"/>
                    <a:gd name="connsiteX87" fmla="*/ 952234 w 5681888"/>
                    <a:gd name="connsiteY87" fmla="*/ 17952 h 1455240"/>
                    <a:gd name="connsiteX88" fmla="*/ 778813 w 5681888"/>
                    <a:gd name="connsiteY88" fmla="*/ 81013 h 1455240"/>
                    <a:gd name="connsiteX89" fmla="*/ 504056 w 5681888"/>
                    <a:gd name="connsiteY89" fmla="*/ 42041 h 1455240"/>
                    <a:gd name="connsiteX90" fmla="*/ 288032 w 5681888"/>
                    <a:gd name="connsiteY90" fmla="*/ 186057 h 1455240"/>
                    <a:gd name="connsiteX91" fmla="*/ 0 w 5681888"/>
                    <a:gd name="connsiteY91" fmla="*/ 402080 h 1455240"/>
                    <a:gd name="connsiteX0" fmla="*/ 5681888 w 5681888"/>
                    <a:gd name="connsiteY0" fmla="*/ 763861 h 1491702"/>
                    <a:gd name="connsiteX1" fmla="*/ 5618826 w 5681888"/>
                    <a:gd name="connsiteY1" fmla="*/ 700799 h 1491702"/>
                    <a:gd name="connsiteX2" fmla="*/ 5587295 w 5681888"/>
                    <a:gd name="connsiteY2" fmla="*/ 700799 h 1491702"/>
                    <a:gd name="connsiteX3" fmla="*/ 5476936 w 5681888"/>
                    <a:gd name="connsiteY3" fmla="*/ 716565 h 1491702"/>
                    <a:gd name="connsiteX4" fmla="*/ 5366577 w 5681888"/>
                    <a:gd name="connsiteY4" fmla="*/ 748096 h 1491702"/>
                    <a:gd name="connsiteX5" fmla="*/ 5335046 w 5681888"/>
                    <a:gd name="connsiteY5" fmla="*/ 732330 h 1491702"/>
                    <a:gd name="connsiteX6" fmla="*/ 5303515 w 5681888"/>
                    <a:gd name="connsiteY6" fmla="*/ 732330 h 1491702"/>
                    <a:gd name="connsiteX7" fmla="*/ 5287750 w 5681888"/>
                    <a:gd name="connsiteY7" fmla="*/ 716565 h 1491702"/>
                    <a:gd name="connsiteX8" fmla="*/ 5240453 w 5681888"/>
                    <a:gd name="connsiteY8" fmla="*/ 826924 h 1491702"/>
                    <a:gd name="connsiteX9" fmla="*/ 5208922 w 5681888"/>
                    <a:gd name="connsiteY9" fmla="*/ 921517 h 1491702"/>
                    <a:gd name="connsiteX10" fmla="*/ 5208922 w 5681888"/>
                    <a:gd name="connsiteY10" fmla="*/ 1016110 h 1491702"/>
                    <a:gd name="connsiteX11" fmla="*/ 5224688 w 5681888"/>
                    <a:gd name="connsiteY11" fmla="*/ 1126468 h 1491702"/>
                    <a:gd name="connsiteX12" fmla="*/ 5224688 w 5681888"/>
                    <a:gd name="connsiteY12" fmla="*/ 1173765 h 1491702"/>
                    <a:gd name="connsiteX13" fmla="*/ 5130095 w 5681888"/>
                    <a:gd name="connsiteY13" fmla="*/ 1205296 h 1491702"/>
                    <a:gd name="connsiteX14" fmla="*/ 5067033 w 5681888"/>
                    <a:gd name="connsiteY14" fmla="*/ 1205296 h 1491702"/>
                    <a:gd name="connsiteX15" fmla="*/ 5035502 w 5681888"/>
                    <a:gd name="connsiteY15" fmla="*/ 1236827 h 1491702"/>
                    <a:gd name="connsiteX16" fmla="*/ 5003971 w 5681888"/>
                    <a:gd name="connsiteY16" fmla="*/ 1236827 h 1491702"/>
                    <a:gd name="connsiteX17" fmla="*/ 4909377 w 5681888"/>
                    <a:gd name="connsiteY17" fmla="*/ 1252592 h 1491702"/>
                    <a:gd name="connsiteX18" fmla="*/ 4893612 w 5681888"/>
                    <a:gd name="connsiteY18" fmla="*/ 1252592 h 1491702"/>
                    <a:gd name="connsiteX19" fmla="*/ 4846315 w 5681888"/>
                    <a:gd name="connsiteY19" fmla="*/ 1268358 h 1491702"/>
                    <a:gd name="connsiteX20" fmla="*/ 4814784 w 5681888"/>
                    <a:gd name="connsiteY20" fmla="*/ 1315655 h 1491702"/>
                    <a:gd name="connsiteX21" fmla="*/ 4799019 w 5681888"/>
                    <a:gd name="connsiteY21" fmla="*/ 1394482 h 1491702"/>
                    <a:gd name="connsiteX22" fmla="*/ 4735957 w 5681888"/>
                    <a:gd name="connsiteY22" fmla="*/ 1394482 h 1491702"/>
                    <a:gd name="connsiteX23" fmla="*/ 4672895 w 5681888"/>
                    <a:gd name="connsiteY23" fmla="*/ 1426013 h 1491702"/>
                    <a:gd name="connsiteX24" fmla="*/ 4578302 w 5681888"/>
                    <a:gd name="connsiteY24" fmla="*/ 1441779 h 1491702"/>
                    <a:gd name="connsiteX25" fmla="*/ 4531005 w 5681888"/>
                    <a:gd name="connsiteY25" fmla="*/ 1441779 h 1491702"/>
                    <a:gd name="connsiteX26" fmla="*/ 4515240 w 5681888"/>
                    <a:gd name="connsiteY26" fmla="*/ 1441779 h 1491702"/>
                    <a:gd name="connsiteX27" fmla="*/ 4483709 w 5681888"/>
                    <a:gd name="connsiteY27" fmla="*/ 1441779 h 1491702"/>
                    <a:gd name="connsiteX28" fmla="*/ 4404881 w 5681888"/>
                    <a:gd name="connsiteY28" fmla="*/ 1441779 h 1491702"/>
                    <a:gd name="connsiteX29" fmla="*/ 4357584 w 5681888"/>
                    <a:gd name="connsiteY29" fmla="*/ 1441779 h 1491702"/>
                    <a:gd name="connsiteX30" fmla="*/ 4357584 w 5681888"/>
                    <a:gd name="connsiteY30" fmla="*/ 1473310 h 1491702"/>
                    <a:gd name="connsiteX31" fmla="*/ 4310288 w 5681888"/>
                    <a:gd name="connsiteY31" fmla="*/ 1473310 h 1491702"/>
                    <a:gd name="connsiteX32" fmla="*/ 4247226 w 5681888"/>
                    <a:gd name="connsiteY32" fmla="*/ 1489075 h 1491702"/>
                    <a:gd name="connsiteX33" fmla="*/ 4215695 w 5681888"/>
                    <a:gd name="connsiteY33" fmla="*/ 1489075 h 1491702"/>
                    <a:gd name="connsiteX34" fmla="*/ 4152633 w 5681888"/>
                    <a:gd name="connsiteY34" fmla="*/ 1489075 h 1491702"/>
                    <a:gd name="connsiteX35" fmla="*/ 4073805 w 5681888"/>
                    <a:gd name="connsiteY35" fmla="*/ 1489075 h 1491702"/>
                    <a:gd name="connsiteX36" fmla="*/ 4026509 w 5681888"/>
                    <a:gd name="connsiteY36" fmla="*/ 1489075 h 1491702"/>
                    <a:gd name="connsiteX37" fmla="*/ 3994977 w 5681888"/>
                    <a:gd name="connsiteY37" fmla="*/ 1473310 h 1491702"/>
                    <a:gd name="connsiteX38" fmla="*/ 3963446 w 5681888"/>
                    <a:gd name="connsiteY38" fmla="*/ 1457544 h 1491702"/>
                    <a:gd name="connsiteX39" fmla="*/ 3963446 w 5681888"/>
                    <a:gd name="connsiteY39" fmla="*/ 1441779 h 1491702"/>
                    <a:gd name="connsiteX40" fmla="*/ 3916150 w 5681888"/>
                    <a:gd name="connsiteY40" fmla="*/ 1378717 h 1491702"/>
                    <a:gd name="connsiteX41" fmla="*/ 3916150 w 5681888"/>
                    <a:gd name="connsiteY41" fmla="*/ 1347186 h 1491702"/>
                    <a:gd name="connsiteX42" fmla="*/ 3900384 w 5681888"/>
                    <a:gd name="connsiteY42" fmla="*/ 1347186 h 1491702"/>
                    <a:gd name="connsiteX43" fmla="*/ 3853088 w 5681888"/>
                    <a:gd name="connsiteY43" fmla="*/ 1315655 h 1491702"/>
                    <a:gd name="connsiteX44" fmla="*/ 3853088 w 5681888"/>
                    <a:gd name="connsiteY44" fmla="*/ 1268358 h 1491702"/>
                    <a:gd name="connsiteX45" fmla="*/ 3837322 w 5681888"/>
                    <a:gd name="connsiteY45" fmla="*/ 1221061 h 1491702"/>
                    <a:gd name="connsiteX46" fmla="*/ 3805791 w 5681888"/>
                    <a:gd name="connsiteY46" fmla="*/ 1252592 h 1491702"/>
                    <a:gd name="connsiteX47" fmla="*/ 3758495 w 5681888"/>
                    <a:gd name="connsiteY47" fmla="*/ 1284124 h 1491702"/>
                    <a:gd name="connsiteX48" fmla="*/ 3648136 w 5681888"/>
                    <a:gd name="connsiteY48" fmla="*/ 1236827 h 1491702"/>
                    <a:gd name="connsiteX49" fmla="*/ 3537777 w 5681888"/>
                    <a:gd name="connsiteY49" fmla="*/ 1236827 h 1491702"/>
                    <a:gd name="connsiteX50" fmla="*/ 3490481 w 5681888"/>
                    <a:gd name="connsiteY50" fmla="*/ 1205296 h 1491702"/>
                    <a:gd name="connsiteX51" fmla="*/ 3380122 w 5681888"/>
                    <a:gd name="connsiteY51" fmla="*/ 1205296 h 1491702"/>
                    <a:gd name="connsiteX52" fmla="*/ 3395888 w 5681888"/>
                    <a:gd name="connsiteY52" fmla="*/ 1189530 h 1491702"/>
                    <a:gd name="connsiteX53" fmla="*/ 3317060 w 5681888"/>
                    <a:gd name="connsiteY53" fmla="*/ 1189530 h 1491702"/>
                    <a:gd name="connsiteX54" fmla="*/ 3175171 w 5681888"/>
                    <a:gd name="connsiteY54" fmla="*/ 1189530 h 1491702"/>
                    <a:gd name="connsiteX55" fmla="*/ 3017515 w 5681888"/>
                    <a:gd name="connsiteY55" fmla="*/ 1189530 h 1491702"/>
                    <a:gd name="connsiteX56" fmla="*/ 2907157 w 5681888"/>
                    <a:gd name="connsiteY56" fmla="*/ 1205296 h 1491702"/>
                    <a:gd name="connsiteX57" fmla="*/ 2907157 w 5681888"/>
                    <a:gd name="connsiteY57" fmla="*/ 1173765 h 1491702"/>
                    <a:gd name="connsiteX58" fmla="*/ 2938688 w 5681888"/>
                    <a:gd name="connsiteY58" fmla="*/ 1173765 h 1491702"/>
                    <a:gd name="connsiteX59" fmla="*/ 2875626 w 5681888"/>
                    <a:gd name="connsiteY59" fmla="*/ 1110703 h 1491702"/>
                    <a:gd name="connsiteX60" fmla="*/ 2844095 w 5681888"/>
                    <a:gd name="connsiteY60" fmla="*/ 1047641 h 1491702"/>
                    <a:gd name="connsiteX61" fmla="*/ 2844095 w 5681888"/>
                    <a:gd name="connsiteY61" fmla="*/ 937282 h 1491702"/>
                    <a:gd name="connsiteX62" fmla="*/ 2812564 w 5681888"/>
                    <a:gd name="connsiteY62" fmla="*/ 905751 h 1491702"/>
                    <a:gd name="connsiteX63" fmla="*/ 2781033 w 5681888"/>
                    <a:gd name="connsiteY63" fmla="*/ 811158 h 1491702"/>
                    <a:gd name="connsiteX64" fmla="*/ 2765267 w 5681888"/>
                    <a:gd name="connsiteY64" fmla="*/ 732330 h 1491702"/>
                    <a:gd name="connsiteX65" fmla="*/ 2796798 w 5681888"/>
                    <a:gd name="connsiteY65" fmla="*/ 590441 h 1491702"/>
                    <a:gd name="connsiteX66" fmla="*/ 2765267 w 5681888"/>
                    <a:gd name="connsiteY66" fmla="*/ 527379 h 1491702"/>
                    <a:gd name="connsiteX67" fmla="*/ 2765267 w 5681888"/>
                    <a:gd name="connsiteY67" fmla="*/ 432786 h 1491702"/>
                    <a:gd name="connsiteX68" fmla="*/ 2812564 w 5681888"/>
                    <a:gd name="connsiteY68" fmla="*/ 322427 h 1491702"/>
                    <a:gd name="connsiteX69" fmla="*/ 2796798 w 5681888"/>
                    <a:gd name="connsiteY69" fmla="*/ 259365 h 1491702"/>
                    <a:gd name="connsiteX70" fmla="*/ 2749502 w 5681888"/>
                    <a:gd name="connsiteY70" fmla="*/ 259365 h 1491702"/>
                    <a:gd name="connsiteX71" fmla="*/ 2717971 w 5681888"/>
                    <a:gd name="connsiteY71" fmla="*/ 369724 h 1491702"/>
                    <a:gd name="connsiteX72" fmla="*/ 2576081 w 5681888"/>
                    <a:gd name="connsiteY72" fmla="*/ 417020 h 1491702"/>
                    <a:gd name="connsiteX73" fmla="*/ 2513019 w 5681888"/>
                    <a:gd name="connsiteY73" fmla="*/ 417020 h 1491702"/>
                    <a:gd name="connsiteX74" fmla="*/ 2449957 w 5681888"/>
                    <a:gd name="connsiteY74" fmla="*/ 417020 h 1491702"/>
                    <a:gd name="connsiteX75" fmla="*/ 2323833 w 5681888"/>
                    <a:gd name="connsiteY75" fmla="*/ 417020 h 1491702"/>
                    <a:gd name="connsiteX76" fmla="*/ 2260771 w 5681888"/>
                    <a:gd name="connsiteY76" fmla="*/ 369724 h 1491702"/>
                    <a:gd name="connsiteX77" fmla="*/ 2040053 w 5681888"/>
                    <a:gd name="connsiteY77" fmla="*/ 353958 h 1491702"/>
                    <a:gd name="connsiteX78" fmla="*/ 1898164 w 5681888"/>
                    <a:gd name="connsiteY78" fmla="*/ 353958 h 1491702"/>
                    <a:gd name="connsiteX79" fmla="*/ 1756274 w 5681888"/>
                    <a:gd name="connsiteY79" fmla="*/ 401255 h 1491702"/>
                    <a:gd name="connsiteX80" fmla="*/ 1614384 w 5681888"/>
                    <a:gd name="connsiteY80" fmla="*/ 401255 h 1491702"/>
                    <a:gd name="connsiteX81" fmla="*/ 1504026 w 5681888"/>
                    <a:gd name="connsiteY81" fmla="*/ 401255 h 1491702"/>
                    <a:gd name="connsiteX82" fmla="*/ 1393667 w 5681888"/>
                    <a:gd name="connsiteY82" fmla="*/ 385489 h 1491702"/>
                    <a:gd name="connsiteX83" fmla="*/ 1393667 w 5681888"/>
                    <a:gd name="connsiteY83" fmla="*/ 385489 h 1491702"/>
                    <a:gd name="connsiteX84" fmla="*/ 1314840 w 5681888"/>
                    <a:gd name="connsiteY84" fmla="*/ 353958 h 1491702"/>
                    <a:gd name="connsiteX85" fmla="*/ 1251777 w 5681888"/>
                    <a:gd name="connsiteY85" fmla="*/ 306661 h 1491702"/>
                    <a:gd name="connsiteX86" fmla="*/ 1080120 w 5681888"/>
                    <a:gd name="connsiteY86" fmla="*/ 78503 h 1491702"/>
                    <a:gd name="connsiteX87" fmla="*/ 864096 w 5681888"/>
                    <a:gd name="connsiteY87" fmla="*/ 6495 h 1491702"/>
                    <a:gd name="connsiteX88" fmla="*/ 778813 w 5681888"/>
                    <a:gd name="connsiteY88" fmla="*/ 117475 h 1491702"/>
                    <a:gd name="connsiteX89" fmla="*/ 504056 w 5681888"/>
                    <a:gd name="connsiteY89" fmla="*/ 78503 h 1491702"/>
                    <a:gd name="connsiteX90" fmla="*/ 288032 w 5681888"/>
                    <a:gd name="connsiteY90" fmla="*/ 222519 h 1491702"/>
                    <a:gd name="connsiteX91" fmla="*/ 0 w 5681888"/>
                    <a:gd name="connsiteY91" fmla="*/ 438542 h 1491702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812564 w 5681888"/>
                    <a:gd name="connsiteY68" fmla="*/ 316686 h 1484501"/>
                    <a:gd name="connsiteX69" fmla="*/ 2796798 w 5681888"/>
                    <a:gd name="connsiteY69" fmla="*/ 253624 h 1484501"/>
                    <a:gd name="connsiteX70" fmla="*/ 2749502 w 5681888"/>
                    <a:gd name="connsiteY70" fmla="*/ 253624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812564 w 5681888"/>
                    <a:gd name="connsiteY68" fmla="*/ 316686 h 1484501"/>
                    <a:gd name="connsiteX69" fmla="*/ 2796798 w 5681888"/>
                    <a:gd name="connsiteY69" fmla="*/ 253624 h 1484501"/>
                    <a:gd name="connsiteX70" fmla="*/ 2756645 w 5681888"/>
                    <a:gd name="connsiteY70" fmla="*/ 303630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812564 w 5681888"/>
                    <a:gd name="connsiteY68" fmla="*/ 316686 h 1484501"/>
                    <a:gd name="connsiteX69" fmla="*/ 2801560 w 5681888"/>
                    <a:gd name="connsiteY69" fmla="*/ 303631 h 1484501"/>
                    <a:gd name="connsiteX70" fmla="*/ 2756645 w 5681888"/>
                    <a:gd name="connsiteY70" fmla="*/ 303630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801560 w 5681888"/>
                    <a:gd name="connsiteY69" fmla="*/ 303631 h 1484501"/>
                    <a:gd name="connsiteX70" fmla="*/ 2756645 w 5681888"/>
                    <a:gd name="connsiteY70" fmla="*/ 303630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787272 w 5681888"/>
                    <a:gd name="connsiteY69" fmla="*/ 315538 h 1484501"/>
                    <a:gd name="connsiteX70" fmla="*/ 2756645 w 5681888"/>
                    <a:gd name="connsiteY70" fmla="*/ 303630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07157 w 5681888"/>
                    <a:gd name="connsiteY56" fmla="*/ 1199555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787272 w 5681888"/>
                    <a:gd name="connsiteY69" fmla="*/ 315538 h 1484501"/>
                    <a:gd name="connsiteX70" fmla="*/ 2754263 w 5681888"/>
                    <a:gd name="connsiteY70" fmla="*/ 313155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47638 w 5681888"/>
                    <a:gd name="connsiteY56" fmla="*/ 1197174 h 1484501"/>
                    <a:gd name="connsiteX57" fmla="*/ 2907157 w 5681888"/>
                    <a:gd name="connsiteY57" fmla="*/ 1168024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787272 w 5681888"/>
                    <a:gd name="connsiteY69" fmla="*/ 315538 h 1484501"/>
                    <a:gd name="connsiteX70" fmla="*/ 2754263 w 5681888"/>
                    <a:gd name="connsiteY70" fmla="*/ 313155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47638 w 5681888"/>
                    <a:gd name="connsiteY56" fmla="*/ 1197174 h 1484501"/>
                    <a:gd name="connsiteX57" fmla="*/ 2928588 w 5681888"/>
                    <a:gd name="connsiteY57" fmla="*/ 1175168 h 1484501"/>
                    <a:gd name="connsiteX58" fmla="*/ 2938688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787272 w 5681888"/>
                    <a:gd name="connsiteY69" fmla="*/ 315538 h 1484501"/>
                    <a:gd name="connsiteX70" fmla="*/ 2754263 w 5681888"/>
                    <a:gd name="connsiteY70" fmla="*/ 313155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  <a:gd name="connsiteX0" fmla="*/ 5681888 w 5681888"/>
                    <a:gd name="connsiteY0" fmla="*/ 758120 h 1484501"/>
                    <a:gd name="connsiteX1" fmla="*/ 5618826 w 5681888"/>
                    <a:gd name="connsiteY1" fmla="*/ 695058 h 1484501"/>
                    <a:gd name="connsiteX2" fmla="*/ 5587295 w 5681888"/>
                    <a:gd name="connsiteY2" fmla="*/ 695058 h 1484501"/>
                    <a:gd name="connsiteX3" fmla="*/ 5476936 w 5681888"/>
                    <a:gd name="connsiteY3" fmla="*/ 710824 h 1484501"/>
                    <a:gd name="connsiteX4" fmla="*/ 5366577 w 5681888"/>
                    <a:gd name="connsiteY4" fmla="*/ 742355 h 1484501"/>
                    <a:gd name="connsiteX5" fmla="*/ 5335046 w 5681888"/>
                    <a:gd name="connsiteY5" fmla="*/ 726589 h 1484501"/>
                    <a:gd name="connsiteX6" fmla="*/ 5303515 w 5681888"/>
                    <a:gd name="connsiteY6" fmla="*/ 726589 h 1484501"/>
                    <a:gd name="connsiteX7" fmla="*/ 5287750 w 5681888"/>
                    <a:gd name="connsiteY7" fmla="*/ 710824 h 1484501"/>
                    <a:gd name="connsiteX8" fmla="*/ 5240453 w 5681888"/>
                    <a:gd name="connsiteY8" fmla="*/ 821183 h 1484501"/>
                    <a:gd name="connsiteX9" fmla="*/ 5208922 w 5681888"/>
                    <a:gd name="connsiteY9" fmla="*/ 915776 h 1484501"/>
                    <a:gd name="connsiteX10" fmla="*/ 5208922 w 5681888"/>
                    <a:gd name="connsiteY10" fmla="*/ 1010369 h 1484501"/>
                    <a:gd name="connsiteX11" fmla="*/ 5224688 w 5681888"/>
                    <a:gd name="connsiteY11" fmla="*/ 1120727 h 1484501"/>
                    <a:gd name="connsiteX12" fmla="*/ 5224688 w 5681888"/>
                    <a:gd name="connsiteY12" fmla="*/ 1168024 h 1484501"/>
                    <a:gd name="connsiteX13" fmla="*/ 5130095 w 5681888"/>
                    <a:gd name="connsiteY13" fmla="*/ 1199555 h 1484501"/>
                    <a:gd name="connsiteX14" fmla="*/ 5067033 w 5681888"/>
                    <a:gd name="connsiteY14" fmla="*/ 1199555 h 1484501"/>
                    <a:gd name="connsiteX15" fmla="*/ 5035502 w 5681888"/>
                    <a:gd name="connsiteY15" fmla="*/ 1231086 h 1484501"/>
                    <a:gd name="connsiteX16" fmla="*/ 5003971 w 5681888"/>
                    <a:gd name="connsiteY16" fmla="*/ 1231086 h 1484501"/>
                    <a:gd name="connsiteX17" fmla="*/ 4909377 w 5681888"/>
                    <a:gd name="connsiteY17" fmla="*/ 1246851 h 1484501"/>
                    <a:gd name="connsiteX18" fmla="*/ 4893612 w 5681888"/>
                    <a:gd name="connsiteY18" fmla="*/ 1246851 h 1484501"/>
                    <a:gd name="connsiteX19" fmla="*/ 4846315 w 5681888"/>
                    <a:gd name="connsiteY19" fmla="*/ 1262617 h 1484501"/>
                    <a:gd name="connsiteX20" fmla="*/ 4814784 w 5681888"/>
                    <a:gd name="connsiteY20" fmla="*/ 1309914 h 1484501"/>
                    <a:gd name="connsiteX21" fmla="*/ 4799019 w 5681888"/>
                    <a:gd name="connsiteY21" fmla="*/ 1388741 h 1484501"/>
                    <a:gd name="connsiteX22" fmla="*/ 4735957 w 5681888"/>
                    <a:gd name="connsiteY22" fmla="*/ 1388741 h 1484501"/>
                    <a:gd name="connsiteX23" fmla="*/ 4672895 w 5681888"/>
                    <a:gd name="connsiteY23" fmla="*/ 1420272 h 1484501"/>
                    <a:gd name="connsiteX24" fmla="*/ 4578302 w 5681888"/>
                    <a:gd name="connsiteY24" fmla="*/ 1436038 h 1484501"/>
                    <a:gd name="connsiteX25" fmla="*/ 4531005 w 5681888"/>
                    <a:gd name="connsiteY25" fmla="*/ 1436038 h 1484501"/>
                    <a:gd name="connsiteX26" fmla="*/ 4515240 w 5681888"/>
                    <a:gd name="connsiteY26" fmla="*/ 1436038 h 1484501"/>
                    <a:gd name="connsiteX27" fmla="*/ 4483709 w 5681888"/>
                    <a:gd name="connsiteY27" fmla="*/ 1436038 h 1484501"/>
                    <a:gd name="connsiteX28" fmla="*/ 4404881 w 5681888"/>
                    <a:gd name="connsiteY28" fmla="*/ 1436038 h 1484501"/>
                    <a:gd name="connsiteX29" fmla="*/ 4357584 w 5681888"/>
                    <a:gd name="connsiteY29" fmla="*/ 1436038 h 1484501"/>
                    <a:gd name="connsiteX30" fmla="*/ 4357584 w 5681888"/>
                    <a:gd name="connsiteY30" fmla="*/ 1467569 h 1484501"/>
                    <a:gd name="connsiteX31" fmla="*/ 4310288 w 5681888"/>
                    <a:gd name="connsiteY31" fmla="*/ 1467569 h 1484501"/>
                    <a:gd name="connsiteX32" fmla="*/ 4247226 w 5681888"/>
                    <a:gd name="connsiteY32" fmla="*/ 1483334 h 1484501"/>
                    <a:gd name="connsiteX33" fmla="*/ 4215695 w 5681888"/>
                    <a:gd name="connsiteY33" fmla="*/ 1483334 h 1484501"/>
                    <a:gd name="connsiteX34" fmla="*/ 4152633 w 5681888"/>
                    <a:gd name="connsiteY34" fmla="*/ 1483334 h 1484501"/>
                    <a:gd name="connsiteX35" fmla="*/ 4073805 w 5681888"/>
                    <a:gd name="connsiteY35" fmla="*/ 1483334 h 1484501"/>
                    <a:gd name="connsiteX36" fmla="*/ 4026509 w 5681888"/>
                    <a:gd name="connsiteY36" fmla="*/ 1483334 h 1484501"/>
                    <a:gd name="connsiteX37" fmla="*/ 3994977 w 5681888"/>
                    <a:gd name="connsiteY37" fmla="*/ 1467569 h 1484501"/>
                    <a:gd name="connsiteX38" fmla="*/ 3963446 w 5681888"/>
                    <a:gd name="connsiteY38" fmla="*/ 1451803 h 1484501"/>
                    <a:gd name="connsiteX39" fmla="*/ 3963446 w 5681888"/>
                    <a:gd name="connsiteY39" fmla="*/ 1436038 h 1484501"/>
                    <a:gd name="connsiteX40" fmla="*/ 3916150 w 5681888"/>
                    <a:gd name="connsiteY40" fmla="*/ 1372976 h 1484501"/>
                    <a:gd name="connsiteX41" fmla="*/ 3916150 w 5681888"/>
                    <a:gd name="connsiteY41" fmla="*/ 1341445 h 1484501"/>
                    <a:gd name="connsiteX42" fmla="*/ 3900384 w 5681888"/>
                    <a:gd name="connsiteY42" fmla="*/ 1341445 h 1484501"/>
                    <a:gd name="connsiteX43" fmla="*/ 3853088 w 5681888"/>
                    <a:gd name="connsiteY43" fmla="*/ 1309914 h 1484501"/>
                    <a:gd name="connsiteX44" fmla="*/ 3853088 w 5681888"/>
                    <a:gd name="connsiteY44" fmla="*/ 1262617 h 1484501"/>
                    <a:gd name="connsiteX45" fmla="*/ 3837322 w 5681888"/>
                    <a:gd name="connsiteY45" fmla="*/ 1215320 h 1484501"/>
                    <a:gd name="connsiteX46" fmla="*/ 3805791 w 5681888"/>
                    <a:gd name="connsiteY46" fmla="*/ 1246851 h 1484501"/>
                    <a:gd name="connsiteX47" fmla="*/ 3758495 w 5681888"/>
                    <a:gd name="connsiteY47" fmla="*/ 1278383 h 1484501"/>
                    <a:gd name="connsiteX48" fmla="*/ 3648136 w 5681888"/>
                    <a:gd name="connsiteY48" fmla="*/ 1231086 h 1484501"/>
                    <a:gd name="connsiteX49" fmla="*/ 3537777 w 5681888"/>
                    <a:gd name="connsiteY49" fmla="*/ 1231086 h 1484501"/>
                    <a:gd name="connsiteX50" fmla="*/ 3490481 w 5681888"/>
                    <a:gd name="connsiteY50" fmla="*/ 1199555 h 1484501"/>
                    <a:gd name="connsiteX51" fmla="*/ 3380122 w 5681888"/>
                    <a:gd name="connsiteY51" fmla="*/ 1199555 h 1484501"/>
                    <a:gd name="connsiteX52" fmla="*/ 3395888 w 5681888"/>
                    <a:gd name="connsiteY52" fmla="*/ 1183789 h 1484501"/>
                    <a:gd name="connsiteX53" fmla="*/ 3317060 w 5681888"/>
                    <a:gd name="connsiteY53" fmla="*/ 1183789 h 1484501"/>
                    <a:gd name="connsiteX54" fmla="*/ 3175171 w 5681888"/>
                    <a:gd name="connsiteY54" fmla="*/ 1183789 h 1484501"/>
                    <a:gd name="connsiteX55" fmla="*/ 3017515 w 5681888"/>
                    <a:gd name="connsiteY55" fmla="*/ 1183789 h 1484501"/>
                    <a:gd name="connsiteX56" fmla="*/ 2947638 w 5681888"/>
                    <a:gd name="connsiteY56" fmla="*/ 1197174 h 1484501"/>
                    <a:gd name="connsiteX57" fmla="*/ 2928588 w 5681888"/>
                    <a:gd name="connsiteY57" fmla="*/ 1175168 h 1484501"/>
                    <a:gd name="connsiteX58" fmla="*/ 2929163 w 5681888"/>
                    <a:gd name="connsiteY58" fmla="*/ 1168024 h 1484501"/>
                    <a:gd name="connsiteX59" fmla="*/ 2875626 w 5681888"/>
                    <a:gd name="connsiteY59" fmla="*/ 1104962 h 1484501"/>
                    <a:gd name="connsiteX60" fmla="*/ 2844095 w 5681888"/>
                    <a:gd name="connsiteY60" fmla="*/ 1041900 h 1484501"/>
                    <a:gd name="connsiteX61" fmla="*/ 2844095 w 5681888"/>
                    <a:gd name="connsiteY61" fmla="*/ 931541 h 1484501"/>
                    <a:gd name="connsiteX62" fmla="*/ 2812564 w 5681888"/>
                    <a:gd name="connsiteY62" fmla="*/ 900010 h 1484501"/>
                    <a:gd name="connsiteX63" fmla="*/ 2781033 w 5681888"/>
                    <a:gd name="connsiteY63" fmla="*/ 805417 h 1484501"/>
                    <a:gd name="connsiteX64" fmla="*/ 2765267 w 5681888"/>
                    <a:gd name="connsiteY64" fmla="*/ 726589 h 1484501"/>
                    <a:gd name="connsiteX65" fmla="*/ 2796798 w 5681888"/>
                    <a:gd name="connsiteY65" fmla="*/ 584700 h 1484501"/>
                    <a:gd name="connsiteX66" fmla="*/ 2765267 w 5681888"/>
                    <a:gd name="connsiteY66" fmla="*/ 521638 h 1484501"/>
                    <a:gd name="connsiteX67" fmla="*/ 2765267 w 5681888"/>
                    <a:gd name="connsiteY67" fmla="*/ 427045 h 1484501"/>
                    <a:gd name="connsiteX68" fmla="*/ 2795895 w 5681888"/>
                    <a:gd name="connsiteY68" fmla="*/ 376217 h 1484501"/>
                    <a:gd name="connsiteX69" fmla="*/ 2787272 w 5681888"/>
                    <a:gd name="connsiteY69" fmla="*/ 315538 h 1484501"/>
                    <a:gd name="connsiteX70" fmla="*/ 2754263 w 5681888"/>
                    <a:gd name="connsiteY70" fmla="*/ 313155 h 1484501"/>
                    <a:gd name="connsiteX71" fmla="*/ 2706065 w 5681888"/>
                    <a:gd name="connsiteY71" fmla="*/ 340170 h 1484501"/>
                    <a:gd name="connsiteX72" fmla="*/ 2576081 w 5681888"/>
                    <a:gd name="connsiteY72" fmla="*/ 411279 h 1484501"/>
                    <a:gd name="connsiteX73" fmla="*/ 2513019 w 5681888"/>
                    <a:gd name="connsiteY73" fmla="*/ 411279 h 1484501"/>
                    <a:gd name="connsiteX74" fmla="*/ 2449957 w 5681888"/>
                    <a:gd name="connsiteY74" fmla="*/ 411279 h 1484501"/>
                    <a:gd name="connsiteX75" fmla="*/ 2323833 w 5681888"/>
                    <a:gd name="connsiteY75" fmla="*/ 411279 h 1484501"/>
                    <a:gd name="connsiteX76" fmla="*/ 2260771 w 5681888"/>
                    <a:gd name="connsiteY76" fmla="*/ 363983 h 1484501"/>
                    <a:gd name="connsiteX77" fmla="*/ 2040053 w 5681888"/>
                    <a:gd name="connsiteY77" fmla="*/ 348217 h 1484501"/>
                    <a:gd name="connsiteX78" fmla="*/ 1898164 w 5681888"/>
                    <a:gd name="connsiteY78" fmla="*/ 348217 h 1484501"/>
                    <a:gd name="connsiteX79" fmla="*/ 1756274 w 5681888"/>
                    <a:gd name="connsiteY79" fmla="*/ 395514 h 1484501"/>
                    <a:gd name="connsiteX80" fmla="*/ 1614384 w 5681888"/>
                    <a:gd name="connsiteY80" fmla="*/ 395514 h 1484501"/>
                    <a:gd name="connsiteX81" fmla="*/ 1504026 w 5681888"/>
                    <a:gd name="connsiteY81" fmla="*/ 395514 h 1484501"/>
                    <a:gd name="connsiteX82" fmla="*/ 1393667 w 5681888"/>
                    <a:gd name="connsiteY82" fmla="*/ 379748 h 1484501"/>
                    <a:gd name="connsiteX83" fmla="*/ 1393667 w 5681888"/>
                    <a:gd name="connsiteY83" fmla="*/ 379748 h 1484501"/>
                    <a:gd name="connsiteX84" fmla="*/ 1314840 w 5681888"/>
                    <a:gd name="connsiteY84" fmla="*/ 348217 h 1484501"/>
                    <a:gd name="connsiteX85" fmla="*/ 1251777 w 5681888"/>
                    <a:gd name="connsiteY85" fmla="*/ 300920 h 1484501"/>
                    <a:gd name="connsiteX86" fmla="*/ 1080120 w 5681888"/>
                    <a:gd name="connsiteY86" fmla="*/ 72762 h 1484501"/>
                    <a:gd name="connsiteX87" fmla="*/ 864096 w 5681888"/>
                    <a:gd name="connsiteY87" fmla="*/ 754 h 1484501"/>
                    <a:gd name="connsiteX88" fmla="*/ 778813 w 5681888"/>
                    <a:gd name="connsiteY88" fmla="*/ 111734 h 1484501"/>
                    <a:gd name="connsiteX89" fmla="*/ 504056 w 5681888"/>
                    <a:gd name="connsiteY89" fmla="*/ 72762 h 1484501"/>
                    <a:gd name="connsiteX90" fmla="*/ 288032 w 5681888"/>
                    <a:gd name="connsiteY90" fmla="*/ 216778 h 1484501"/>
                    <a:gd name="connsiteX91" fmla="*/ 0 w 5681888"/>
                    <a:gd name="connsiteY91" fmla="*/ 432801 h 1484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681888" h="1484501">
                      <a:moveTo>
                        <a:pt x="5681888" y="758120"/>
                      </a:moveTo>
                      <a:cubicBezTo>
                        <a:pt x="5658240" y="731844"/>
                        <a:pt x="5634592" y="705568"/>
                        <a:pt x="5618826" y="695058"/>
                      </a:cubicBezTo>
                      <a:cubicBezTo>
                        <a:pt x="5603061" y="684548"/>
                        <a:pt x="5610943" y="692430"/>
                        <a:pt x="5587295" y="695058"/>
                      </a:cubicBezTo>
                      <a:cubicBezTo>
                        <a:pt x="5563647" y="697686"/>
                        <a:pt x="5513722" y="702941"/>
                        <a:pt x="5476936" y="710824"/>
                      </a:cubicBezTo>
                      <a:cubicBezTo>
                        <a:pt x="5440150" y="718707"/>
                        <a:pt x="5390225" y="739728"/>
                        <a:pt x="5366577" y="742355"/>
                      </a:cubicBezTo>
                      <a:cubicBezTo>
                        <a:pt x="5342929" y="744982"/>
                        <a:pt x="5345556" y="729217"/>
                        <a:pt x="5335046" y="726589"/>
                      </a:cubicBezTo>
                      <a:cubicBezTo>
                        <a:pt x="5324536" y="723961"/>
                        <a:pt x="5311398" y="729216"/>
                        <a:pt x="5303515" y="726589"/>
                      </a:cubicBezTo>
                      <a:cubicBezTo>
                        <a:pt x="5295632" y="723962"/>
                        <a:pt x="5298260" y="695058"/>
                        <a:pt x="5287750" y="710824"/>
                      </a:cubicBezTo>
                      <a:cubicBezTo>
                        <a:pt x="5277240" y="726590"/>
                        <a:pt x="5253591" y="787024"/>
                        <a:pt x="5240453" y="821183"/>
                      </a:cubicBezTo>
                      <a:cubicBezTo>
                        <a:pt x="5227315" y="855342"/>
                        <a:pt x="5214177" y="884245"/>
                        <a:pt x="5208922" y="915776"/>
                      </a:cubicBezTo>
                      <a:cubicBezTo>
                        <a:pt x="5203667" y="947307"/>
                        <a:pt x="5206294" y="976211"/>
                        <a:pt x="5208922" y="1010369"/>
                      </a:cubicBezTo>
                      <a:cubicBezTo>
                        <a:pt x="5211550" y="1044528"/>
                        <a:pt x="5222060" y="1094451"/>
                        <a:pt x="5224688" y="1120727"/>
                      </a:cubicBezTo>
                      <a:cubicBezTo>
                        <a:pt x="5227316" y="1147003"/>
                        <a:pt x="5240453" y="1154886"/>
                        <a:pt x="5224688" y="1168024"/>
                      </a:cubicBezTo>
                      <a:cubicBezTo>
                        <a:pt x="5208923" y="1181162"/>
                        <a:pt x="5156371" y="1194300"/>
                        <a:pt x="5130095" y="1199555"/>
                      </a:cubicBezTo>
                      <a:cubicBezTo>
                        <a:pt x="5103819" y="1204810"/>
                        <a:pt x="5082798" y="1194300"/>
                        <a:pt x="5067033" y="1199555"/>
                      </a:cubicBezTo>
                      <a:cubicBezTo>
                        <a:pt x="5051268" y="1204810"/>
                        <a:pt x="5046012" y="1225831"/>
                        <a:pt x="5035502" y="1231086"/>
                      </a:cubicBezTo>
                      <a:cubicBezTo>
                        <a:pt x="5024992" y="1236341"/>
                        <a:pt x="5024992" y="1228459"/>
                        <a:pt x="5003971" y="1231086"/>
                      </a:cubicBezTo>
                      <a:cubicBezTo>
                        <a:pt x="4982950" y="1233713"/>
                        <a:pt x="4927770" y="1244224"/>
                        <a:pt x="4909377" y="1246851"/>
                      </a:cubicBezTo>
                      <a:cubicBezTo>
                        <a:pt x="4890984" y="1249478"/>
                        <a:pt x="4904122" y="1244223"/>
                        <a:pt x="4893612" y="1246851"/>
                      </a:cubicBezTo>
                      <a:cubicBezTo>
                        <a:pt x="4883102" y="1249479"/>
                        <a:pt x="4859453" y="1252107"/>
                        <a:pt x="4846315" y="1262617"/>
                      </a:cubicBezTo>
                      <a:cubicBezTo>
                        <a:pt x="4833177" y="1273127"/>
                        <a:pt x="4822667" y="1288893"/>
                        <a:pt x="4814784" y="1309914"/>
                      </a:cubicBezTo>
                      <a:cubicBezTo>
                        <a:pt x="4806901" y="1330935"/>
                        <a:pt x="4812157" y="1375603"/>
                        <a:pt x="4799019" y="1388741"/>
                      </a:cubicBezTo>
                      <a:cubicBezTo>
                        <a:pt x="4785881" y="1401879"/>
                        <a:pt x="4756978" y="1383486"/>
                        <a:pt x="4735957" y="1388741"/>
                      </a:cubicBezTo>
                      <a:cubicBezTo>
                        <a:pt x="4714936" y="1393996"/>
                        <a:pt x="4699171" y="1412389"/>
                        <a:pt x="4672895" y="1420272"/>
                      </a:cubicBezTo>
                      <a:cubicBezTo>
                        <a:pt x="4646619" y="1428155"/>
                        <a:pt x="4601950" y="1433410"/>
                        <a:pt x="4578302" y="1436038"/>
                      </a:cubicBezTo>
                      <a:cubicBezTo>
                        <a:pt x="4554654" y="1438666"/>
                        <a:pt x="4531005" y="1436038"/>
                        <a:pt x="4531005" y="1436038"/>
                      </a:cubicBezTo>
                      <a:lnTo>
                        <a:pt x="4515240" y="1436038"/>
                      </a:lnTo>
                      <a:lnTo>
                        <a:pt x="4483709" y="1436038"/>
                      </a:lnTo>
                      <a:lnTo>
                        <a:pt x="4404881" y="1436038"/>
                      </a:lnTo>
                      <a:cubicBezTo>
                        <a:pt x="4383860" y="1436038"/>
                        <a:pt x="4365467" y="1430783"/>
                        <a:pt x="4357584" y="1436038"/>
                      </a:cubicBezTo>
                      <a:cubicBezTo>
                        <a:pt x="4349701" y="1441293"/>
                        <a:pt x="4365467" y="1462314"/>
                        <a:pt x="4357584" y="1467569"/>
                      </a:cubicBezTo>
                      <a:cubicBezTo>
                        <a:pt x="4349701" y="1472824"/>
                        <a:pt x="4328681" y="1464942"/>
                        <a:pt x="4310288" y="1467569"/>
                      </a:cubicBezTo>
                      <a:cubicBezTo>
                        <a:pt x="4291895" y="1470196"/>
                        <a:pt x="4262991" y="1480707"/>
                        <a:pt x="4247226" y="1483334"/>
                      </a:cubicBezTo>
                      <a:cubicBezTo>
                        <a:pt x="4231461" y="1485961"/>
                        <a:pt x="4215695" y="1483334"/>
                        <a:pt x="4215695" y="1483334"/>
                      </a:cubicBezTo>
                      <a:lnTo>
                        <a:pt x="4152633" y="1483334"/>
                      </a:lnTo>
                      <a:lnTo>
                        <a:pt x="4073805" y="1483334"/>
                      </a:lnTo>
                      <a:cubicBezTo>
                        <a:pt x="4052784" y="1483334"/>
                        <a:pt x="4039647" y="1485961"/>
                        <a:pt x="4026509" y="1483334"/>
                      </a:cubicBezTo>
                      <a:cubicBezTo>
                        <a:pt x="4013371" y="1480707"/>
                        <a:pt x="3994977" y="1467569"/>
                        <a:pt x="3994977" y="1467569"/>
                      </a:cubicBezTo>
                      <a:cubicBezTo>
                        <a:pt x="3984467" y="1462314"/>
                        <a:pt x="3968701" y="1457058"/>
                        <a:pt x="3963446" y="1451803"/>
                      </a:cubicBezTo>
                      <a:cubicBezTo>
                        <a:pt x="3958191" y="1446548"/>
                        <a:pt x="3971329" y="1449176"/>
                        <a:pt x="3963446" y="1436038"/>
                      </a:cubicBezTo>
                      <a:cubicBezTo>
                        <a:pt x="3955563" y="1422900"/>
                        <a:pt x="3924033" y="1388742"/>
                        <a:pt x="3916150" y="1372976"/>
                      </a:cubicBezTo>
                      <a:cubicBezTo>
                        <a:pt x="3908267" y="1357211"/>
                        <a:pt x="3918778" y="1346700"/>
                        <a:pt x="3916150" y="1341445"/>
                      </a:cubicBezTo>
                      <a:cubicBezTo>
                        <a:pt x="3913522" y="1336190"/>
                        <a:pt x="3910894" y="1346700"/>
                        <a:pt x="3900384" y="1341445"/>
                      </a:cubicBezTo>
                      <a:cubicBezTo>
                        <a:pt x="3889874" y="1336190"/>
                        <a:pt x="3860971" y="1323052"/>
                        <a:pt x="3853088" y="1309914"/>
                      </a:cubicBezTo>
                      <a:cubicBezTo>
                        <a:pt x="3845205" y="1296776"/>
                        <a:pt x="3855716" y="1278383"/>
                        <a:pt x="3853088" y="1262617"/>
                      </a:cubicBezTo>
                      <a:cubicBezTo>
                        <a:pt x="3850460" y="1246851"/>
                        <a:pt x="3845205" y="1217948"/>
                        <a:pt x="3837322" y="1215320"/>
                      </a:cubicBezTo>
                      <a:cubicBezTo>
                        <a:pt x="3829439" y="1212692"/>
                        <a:pt x="3818929" y="1236341"/>
                        <a:pt x="3805791" y="1246851"/>
                      </a:cubicBezTo>
                      <a:cubicBezTo>
                        <a:pt x="3792653" y="1257361"/>
                        <a:pt x="3784771" y="1281011"/>
                        <a:pt x="3758495" y="1278383"/>
                      </a:cubicBezTo>
                      <a:cubicBezTo>
                        <a:pt x="3732219" y="1275756"/>
                        <a:pt x="3684922" y="1238969"/>
                        <a:pt x="3648136" y="1231086"/>
                      </a:cubicBezTo>
                      <a:cubicBezTo>
                        <a:pt x="3611350" y="1223203"/>
                        <a:pt x="3564053" y="1236341"/>
                        <a:pt x="3537777" y="1231086"/>
                      </a:cubicBezTo>
                      <a:cubicBezTo>
                        <a:pt x="3511501" y="1225831"/>
                        <a:pt x="3516757" y="1204810"/>
                        <a:pt x="3490481" y="1199555"/>
                      </a:cubicBezTo>
                      <a:cubicBezTo>
                        <a:pt x="3464205" y="1194300"/>
                        <a:pt x="3395888" y="1202183"/>
                        <a:pt x="3380122" y="1199555"/>
                      </a:cubicBezTo>
                      <a:cubicBezTo>
                        <a:pt x="3364356" y="1196927"/>
                        <a:pt x="3406398" y="1186417"/>
                        <a:pt x="3395888" y="1183789"/>
                      </a:cubicBezTo>
                      <a:cubicBezTo>
                        <a:pt x="3385378" y="1181161"/>
                        <a:pt x="3317060" y="1183789"/>
                        <a:pt x="3317060" y="1183789"/>
                      </a:cubicBezTo>
                      <a:lnTo>
                        <a:pt x="3175171" y="1183789"/>
                      </a:lnTo>
                      <a:cubicBezTo>
                        <a:pt x="3125247" y="1183789"/>
                        <a:pt x="3055437" y="1181558"/>
                        <a:pt x="3017515" y="1183789"/>
                      </a:cubicBezTo>
                      <a:cubicBezTo>
                        <a:pt x="2979593" y="1186020"/>
                        <a:pt x="2962459" y="1198611"/>
                        <a:pt x="2947638" y="1197174"/>
                      </a:cubicBezTo>
                      <a:cubicBezTo>
                        <a:pt x="2932817" y="1195737"/>
                        <a:pt x="2931667" y="1180026"/>
                        <a:pt x="2928588" y="1175168"/>
                      </a:cubicBezTo>
                      <a:cubicBezTo>
                        <a:pt x="2925509" y="1170310"/>
                        <a:pt x="2937990" y="1179725"/>
                        <a:pt x="2929163" y="1168024"/>
                      </a:cubicBezTo>
                      <a:cubicBezTo>
                        <a:pt x="2920336" y="1156323"/>
                        <a:pt x="2889804" y="1125983"/>
                        <a:pt x="2875626" y="1104962"/>
                      </a:cubicBezTo>
                      <a:cubicBezTo>
                        <a:pt x="2861448" y="1083941"/>
                        <a:pt x="2849350" y="1070804"/>
                        <a:pt x="2844095" y="1041900"/>
                      </a:cubicBezTo>
                      <a:cubicBezTo>
                        <a:pt x="2838840" y="1012996"/>
                        <a:pt x="2849350" y="955189"/>
                        <a:pt x="2844095" y="931541"/>
                      </a:cubicBezTo>
                      <a:cubicBezTo>
                        <a:pt x="2838840" y="907893"/>
                        <a:pt x="2823074" y="921031"/>
                        <a:pt x="2812564" y="900010"/>
                      </a:cubicBezTo>
                      <a:cubicBezTo>
                        <a:pt x="2802054" y="878989"/>
                        <a:pt x="2788916" y="834320"/>
                        <a:pt x="2781033" y="805417"/>
                      </a:cubicBezTo>
                      <a:cubicBezTo>
                        <a:pt x="2773150" y="776514"/>
                        <a:pt x="2762640" y="763375"/>
                        <a:pt x="2765267" y="726589"/>
                      </a:cubicBezTo>
                      <a:cubicBezTo>
                        <a:pt x="2767894" y="689803"/>
                        <a:pt x="2796798" y="618858"/>
                        <a:pt x="2796798" y="584700"/>
                      </a:cubicBezTo>
                      <a:cubicBezTo>
                        <a:pt x="2796798" y="550542"/>
                        <a:pt x="2770522" y="547914"/>
                        <a:pt x="2765267" y="521638"/>
                      </a:cubicBezTo>
                      <a:cubicBezTo>
                        <a:pt x="2760012" y="495362"/>
                        <a:pt x="2760162" y="451282"/>
                        <a:pt x="2765267" y="427045"/>
                      </a:cubicBezTo>
                      <a:cubicBezTo>
                        <a:pt x="2770372" y="402808"/>
                        <a:pt x="2792228" y="394802"/>
                        <a:pt x="2795895" y="376217"/>
                      </a:cubicBezTo>
                      <a:cubicBezTo>
                        <a:pt x="2799563" y="357633"/>
                        <a:pt x="2794211" y="326048"/>
                        <a:pt x="2787272" y="315538"/>
                      </a:cubicBezTo>
                      <a:cubicBezTo>
                        <a:pt x="2780333" y="305028"/>
                        <a:pt x="2767797" y="309050"/>
                        <a:pt x="2754263" y="313155"/>
                      </a:cubicBezTo>
                      <a:cubicBezTo>
                        <a:pt x="2740729" y="317260"/>
                        <a:pt x="2735762" y="323816"/>
                        <a:pt x="2706065" y="340170"/>
                      </a:cubicBezTo>
                      <a:cubicBezTo>
                        <a:pt x="2676368" y="356524"/>
                        <a:pt x="2608255" y="399428"/>
                        <a:pt x="2576081" y="411279"/>
                      </a:cubicBezTo>
                      <a:cubicBezTo>
                        <a:pt x="2543907" y="423131"/>
                        <a:pt x="2513019" y="411279"/>
                        <a:pt x="2513019" y="411279"/>
                      </a:cubicBezTo>
                      <a:lnTo>
                        <a:pt x="2449957" y="411279"/>
                      </a:lnTo>
                      <a:cubicBezTo>
                        <a:pt x="2418426" y="411279"/>
                        <a:pt x="2355364" y="419162"/>
                        <a:pt x="2323833" y="411279"/>
                      </a:cubicBezTo>
                      <a:cubicBezTo>
                        <a:pt x="2292302" y="403396"/>
                        <a:pt x="2308068" y="374493"/>
                        <a:pt x="2260771" y="363983"/>
                      </a:cubicBezTo>
                      <a:cubicBezTo>
                        <a:pt x="2213474" y="353473"/>
                        <a:pt x="2100487" y="350845"/>
                        <a:pt x="2040053" y="348217"/>
                      </a:cubicBezTo>
                      <a:cubicBezTo>
                        <a:pt x="1979619" y="345589"/>
                        <a:pt x="1945460" y="340334"/>
                        <a:pt x="1898164" y="348217"/>
                      </a:cubicBezTo>
                      <a:cubicBezTo>
                        <a:pt x="1850868" y="356100"/>
                        <a:pt x="1803571" y="387631"/>
                        <a:pt x="1756274" y="395514"/>
                      </a:cubicBezTo>
                      <a:cubicBezTo>
                        <a:pt x="1708977" y="403397"/>
                        <a:pt x="1614384" y="395514"/>
                        <a:pt x="1614384" y="395514"/>
                      </a:cubicBezTo>
                      <a:cubicBezTo>
                        <a:pt x="1572343" y="395514"/>
                        <a:pt x="1540812" y="398142"/>
                        <a:pt x="1504026" y="395514"/>
                      </a:cubicBezTo>
                      <a:cubicBezTo>
                        <a:pt x="1467240" y="392886"/>
                        <a:pt x="1412060" y="382376"/>
                        <a:pt x="1393667" y="379748"/>
                      </a:cubicBezTo>
                      <a:lnTo>
                        <a:pt x="1393667" y="379748"/>
                      </a:lnTo>
                      <a:lnTo>
                        <a:pt x="1314840" y="348217"/>
                      </a:lnTo>
                      <a:cubicBezTo>
                        <a:pt x="1291192" y="335079"/>
                        <a:pt x="1264915" y="310774"/>
                        <a:pt x="1251777" y="300920"/>
                      </a:cubicBezTo>
                      <a:cubicBezTo>
                        <a:pt x="1204481" y="279899"/>
                        <a:pt x="1180737" y="110788"/>
                        <a:pt x="1080120" y="72762"/>
                      </a:cubicBezTo>
                      <a:cubicBezTo>
                        <a:pt x="1030196" y="30721"/>
                        <a:pt x="914314" y="-5741"/>
                        <a:pt x="864096" y="754"/>
                      </a:cubicBezTo>
                      <a:cubicBezTo>
                        <a:pt x="813878" y="7249"/>
                        <a:pt x="853509" y="107719"/>
                        <a:pt x="778813" y="111734"/>
                      </a:cubicBezTo>
                      <a:cubicBezTo>
                        <a:pt x="705241" y="106479"/>
                        <a:pt x="585853" y="55255"/>
                        <a:pt x="504056" y="72762"/>
                      </a:cubicBezTo>
                      <a:cubicBezTo>
                        <a:pt x="422259" y="90269"/>
                        <a:pt x="372041" y="156772"/>
                        <a:pt x="288032" y="216778"/>
                      </a:cubicBezTo>
                      <a:cubicBezTo>
                        <a:pt x="204023" y="276784"/>
                        <a:pt x="53602" y="413449"/>
                        <a:pt x="0" y="432801"/>
                      </a:cubicBezTo>
                    </a:path>
                  </a:pathLst>
                </a:custGeom>
                <a:ln w="63500" cmpd="sng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o-RO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200"/>
                    </a:lnSpc>
                  </a:pPr>
                  <a:endParaRPr lang="en-US" sz="1400"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41" name="Group 12"/>
                <p:cNvGrpSpPr/>
                <p:nvPr/>
              </p:nvGrpSpPr>
              <p:grpSpPr>
                <a:xfrm>
                  <a:off x="3275856" y="1772816"/>
                  <a:ext cx="3564376" cy="2593691"/>
                  <a:chOff x="3275856" y="1772816"/>
                  <a:chExt cx="3564376" cy="2593691"/>
                </a:xfrm>
              </p:grpSpPr>
              <p:sp>
                <p:nvSpPr>
                  <p:cNvPr id="54" name="Flowchart: Connector 26"/>
                  <p:cNvSpPr/>
                  <p:nvPr/>
                </p:nvSpPr>
                <p:spPr>
                  <a:xfrm>
                    <a:off x="4107342" y="3862781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5" name="Flowchart: Connector 27"/>
                  <p:cNvSpPr/>
                  <p:nvPr/>
                </p:nvSpPr>
                <p:spPr>
                  <a:xfrm>
                    <a:off x="5362728" y="3357858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6" name="Flowchart: Connector 28"/>
                  <p:cNvSpPr/>
                  <p:nvPr/>
                </p:nvSpPr>
                <p:spPr>
                  <a:xfrm>
                    <a:off x="6059672" y="3862184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7" name="Flowchart: Connector 29"/>
                  <p:cNvSpPr/>
                  <p:nvPr/>
                </p:nvSpPr>
                <p:spPr>
                  <a:xfrm>
                    <a:off x="6291780" y="4186507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8" name="Flowchart: Connector 31"/>
                  <p:cNvSpPr/>
                  <p:nvPr/>
                </p:nvSpPr>
                <p:spPr>
                  <a:xfrm>
                    <a:off x="3932725" y="2989676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9" name="Flowchart: Connector 32"/>
                  <p:cNvSpPr/>
                  <p:nvPr/>
                </p:nvSpPr>
                <p:spPr>
                  <a:xfrm>
                    <a:off x="4516252" y="3789040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0" name="Flowchart: Connector 33"/>
                  <p:cNvSpPr/>
                  <p:nvPr/>
                </p:nvSpPr>
                <p:spPr>
                  <a:xfrm>
                    <a:off x="3854849" y="3299446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1" name="Flowchart: Connector 34"/>
                  <p:cNvSpPr/>
                  <p:nvPr/>
                </p:nvSpPr>
                <p:spPr>
                  <a:xfrm>
                    <a:off x="3275856" y="3645024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2" name="Flowchart: Connector 35"/>
                  <p:cNvSpPr/>
                  <p:nvPr/>
                </p:nvSpPr>
                <p:spPr>
                  <a:xfrm>
                    <a:off x="6660232" y="1772816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3" name="Flowchart: Connector 36"/>
                  <p:cNvSpPr/>
                  <p:nvPr/>
                </p:nvSpPr>
                <p:spPr>
                  <a:xfrm>
                    <a:off x="6519590" y="2849985"/>
                    <a:ext cx="180000" cy="180000"/>
                  </a:xfrm>
                  <a:prstGeom prst="flowChartConnector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endParaRPr lang="en-US" sz="1400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2" name="Group 13"/>
                <p:cNvGrpSpPr/>
                <p:nvPr/>
              </p:nvGrpSpPr>
              <p:grpSpPr>
                <a:xfrm>
                  <a:off x="1052020" y="2057897"/>
                  <a:ext cx="6400300" cy="2648945"/>
                  <a:chOff x="1052020" y="2057897"/>
                  <a:chExt cx="6400300" cy="2648945"/>
                </a:xfrm>
              </p:grpSpPr>
              <p:sp>
                <p:nvSpPr>
                  <p:cNvPr id="43" name="TextBox 14"/>
                  <p:cNvSpPr txBox="1"/>
                  <p:nvPr/>
                </p:nvSpPr>
                <p:spPr>
                  <a:xfrm>
                    <a:off x="3486192" y="3547801"/>
                    <a:ext cx="838166" cy="27416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 err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Pannon</a:t>
                    </a:r>
                    <a:endParaRPr lang="en-US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" name="TextBox 15"/>
                  <p:cNvSpPr txBox="1"/>
                  <p:nvPr/>
                </p:nvSpPr>
                <p:spPr>
                  <a:xfrm>
                    <a:off x="2059032" y="3672404"/>
                    <a:ext cx="1296144" cy="15536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</a:t>
                    </a: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Maribor</a:t>
                    </a:r>
                  </a:p>
                </p:txBody>
              </p:sp>
              <p:sp>
                <p:nvSpPr>
                  <p:cNvPr id="45" name="TextBox 16"/>
                  <p:cNvSpPr txBox="1"/>
                  <p:nvPr/>
                </p:nvSpPr>
                <p:spPr>
                  <a:xfrm>
                    <a:off x="3339782" y="3980085"/>
                    <a:ext cx="837145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Vu</a:t>
                    </a: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k</a:t>
                    </a:r>
                    <a:r>
                      <a:rPr lang="en-US" sz="1600" b="1" dirty="0" err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ovar</a:t>
                    </a:r>
                    <a:endParaRPr lang="en-US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6" name="TextBox 17"/>
                  <p:cNvSpPr txBox="1"/>
                  <p:nvPr/>
                </p:nvSpPr>
                <p:spPr>
                  <a:xfrm>
                    <a:off x="4357596" y="4110851"/>
                    <a:ext cx="945676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Novi Sad</a:t>
                    </a:r>
                  </a:p>
                </p:txBody>
              </p:sp>
              <p:sp>
                <p:nvSpPr>
                  <p:cNvPr id="47" name="TextBox 18"/>
                  <p:cNvSpPr txBox="1"/>
                  <p:nvPr/>
                </p:nvSpPr>
                <p:spPr>
                  <a:xfrm>
                    <a:off x="4796420" y="3047091"/>
                    <a:ext cx="1645920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Cluj-Napoca</a:t>
                    </a:r>
                  </a:p>
                </p:txBody>
              </p:sp>
              <p:sp>
                <p:nvSpPr>
                  <p:cNvPr id="48" name="TextBox 19"/>
                  <p:cNvSpPr txBox="1"/>
                  <p:nvPr/>
                </p:nvSpPr>
                <p:spPr>
                  <a:xfrm>
                    <a:off x="4924840" y="3817250"/>
                    <a:ext cx="1371600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Buc</a:t>
                    </a: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ha</a:t>
                    </a: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rest</a:t>
                    </a:r>
                  </a:p>
                </p:txBody>
              </p:sp>
              <p:sp>
                <p:nvSpPr>
                  <p:cNvPr id="49" name="TextBox 20"/>
                  <p:cNvSpPr txBox="1"/>
                  <p:nvPr/>
                </p:nvSpPr>
                <p:spPr>
                  <a:xfrm>
                    <a:off x="5727502" y="4434161"/>
                    <a:ext cx="1296144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Ru</a:t>
                    </a: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s</a:t>
                    </a: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se</a:t>
                    </a:r>
                  </a:p>
                </p:txBody>
              </p:sp>
              <p:sp>
                <p:nvSpPr>
                  <p:cNvPr id="50" name="TextBox 22"/>
                  <p:cNvSpPr txBox="1"/>
                  <p:nvPr/>
                </p:nvSpPr>
                <p:spPr>
                  <a:xfrm>
                    <a:off x="3819901" y="2594015"/>
                    <a:ext cx="501371" cy="29747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DTC </a:t>
                    </a:r>
                    <a:endParaRPr lang="ro-RO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  <a:p>
                    <a:pPr algn="ctr">
                      <a:lnSpc>
                        <a:spcPts val="1200"/>
                      </a:lnSpc>
                    </a:pP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Nitra</a:t>
                    </a:r>
                    <a:endParaRPr lang="en-US" sz="16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1" name="TextBox 23"/>
                  <p:cNvSpPr txBox="1"/>
                  <p:nvPr/>
                </p:nvSpPr>
                <p:spPr>
                  <a:xfrm>
                    <a:off x="1052020" y="2503326"/>
                    <a:ext cx="1296144" cy="272681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100"/>
                      </a:lnSpc>
                    </a:pPr>
                    <a:r>
                      <a:rPr lang="ro-RO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SEZ </a:t>
                    </a:r>
                  </a:p>
                  <a:p>
                    <a:pPr algn="ctr">
                      <a:lnSpc>
                        <a:spcPts val="1100"/>
                      </a:lnSpc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Stuttgart</a:t>
                    </a:r>
                  </a:p>
                </p:txBody>
              </p:sp>
              <p:sp>
                <p:nvSpPr>
                  <p:cNvPr id="52" name="TextBox 24"/>
                  <p:cNvSpPr txBox="1"/>
                  <p:nvPr/>
                </p:nvSpPr>
                <p:spPr>
                  <a:xfrm>
                    <a:off x="6156176" y="2057897"/>
                    <a:ext cx="1296144" cy="153888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r>
                      <a:rPr lang="en-US" sz="1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rPr>
                      <a:t>Kiev</a:t>
                    </a:r>
                  </a:p>
                </p:txBody>
              </p:sp>
              <p:sp>
                <p:nvSpPr>
                  <p:cNvPr id="53" name="TextBox 25"/>
                  <p:cNvSpPr txBox="1"/>
                  <p:nvPr/>
                </p:nvSpPr>
                <p:spPr>
                  <a:xfrm>
                    <a:off x="6012160" y="2705969"/>
                    <a:ext cx="1296144" cy="153888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o-RO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200"/>
                      </a:lnSpc>
                    </a:pPr>
                    <a:r>
                      <a:rPr lang="en-US" sz="1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rPr>
                      <a:t>Chisinau</a:t>
                    </a:r>
                  </a:p>
                </p:txBody>
              </p:sp>
            </p:grpSp>
          </p:grpSp>
          <p:sp>
            <p:nvSpPr>
              <p:cNvPr id="35" name="Flowchart: Connector 6"/>
              <p:cNvSpPr/>
              <p:nvPr/>
            </p:nvSpPr>
            <p:spPr>
              <a:xfrm>
                <a:off x="3204998" y="3046462"/>
                <a:ext cx="180000" cy="180000"/>
              </a:xfrm>
              <a:prstGeom prst="flowChartConnector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o-R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TextBox 7"/>
              <p:cNvSpPr txBox="1"/>
              <p:nvPr/>
            </p:nvSpPr>
            <p:spPr>
              <a:xfrm>
                <a:off x="2473114" y="3039271"/>
                <a:ext cx="894744" cy="17848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ro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o-RO" sz="1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Vienna</a:t>
                </a:r>
                <a:endParaRPr lang="en-US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>
              <a:xfrm>
                <a:off x="4265979" y="4357423"/>
                <a:ext cx="446725" cy="466990"/>
              </a:xfrm>
              <a:custGeom>
                <a:avLst/>
                <a:gdLst>
                  <a:gd name="connsiteX0" fmla="*/ 153597 w 446701"/>
                  <a:gd name="connsiteY0" fmla="*/ 203 h 490921"/>
                  <a:gd name="connsiteX1" fmla="*/ 301235 w 446701"/>
                  <a:gd name="connsiteY1" fmla="*/ 114503 h 490921"/>
                  <a:gd name="connsiteX2" fmla="*/ 434585 w 446701"/>
                  <a:gd name="connsiteY2" fmla="*/ 166890 h 490921"/>
                  <a:gd name="connsiteX3" fmla="*/ 434585 w 446701"/>
                  <a:gd name="connsiteY3" fmla="*/ 200228 h 490921"/>
                  <a:gd name="connsiteX4" fmla="*/ 382197 w 446701"/>
                  <a:gd name="connsiteY4" fmla="*/ 219278 h 490921"/>
                  <a:gd name="connsiteX5" fmla="*/ 358385 w 446701"/>
                  <a:gd name="connsiteY5" fmla="*/ 247853 h 490921"/>
                  <a:gd name="connsiteX6" fmla="*/ 344097 w 446701"/>
                  <a:gd name="connsiteY6" fmla="*/ 262140 h 490921"/>
                  <a:gd name="connsiteX7" fmla="*/ 325047 w 446701"/>
                  <a:gd name="connsiteY7" fmla="*/ 333578 h 490921"/>
                  <a:gd name="connsiteX8" fmla="*/ 301235 w 446701"/>
                  <a:gd name="connsiteY8" fmla="*/ 395490 h 490921"/>
                  <a:gd name="connsiteX9" fmla="*/ 282185 w 446701"/>
                  <a:gd name="connsiteY9" fmla="*/ 443115 h 490921"/>
                  <a:gd name="connsiteX10" fmla="*/ 282185 w 446701"/>
                  <a:gd name="connsiteY10" fmla="*/ 481215 h 490921"/>
                  <a:gd name="connsiteX11" fmla="*/ 282185 w 446701"/>
                  <a:gd name="connsiteY11" fmla="*/ 485978 h 490921"/>
                  <a:gd name="connsiteX12" fmla="*/ 201222 w 446701"/>
                  <a:gd name="connsiteY12" fmla="*/ 419303 h 490921"/>
                  <a:gd name="connsiteX13" fmla="*/ 125022 w 446701"/>
                  <a:gd name="connsiteY13" fmla="*/ 400253 h 490921"/>
                  <a:gd name="connsiteX14" fmla="*/ 72635 w 446701"/>
                  <a:gd name="connsiteY14" fmla="*/ 366915 h 490921"/>
                  <a:gd name="connsiteX15" fmla="*/ 39297 w 446701"/>
                  <a:gd name="connsiteY15" fmla="*/ 362153 h 490921"/>
                  <a:gd name="connsiteX16" fmla="*/ 25010 w 446701"/>
                  <a:gd name="connsiteY16" fmla="*/ 347865 h 490921"/>
                  <a:gd name="connsiteX17" fmla="*/ 25010 w 446701"/>
                  <a:gd name="connsiteY17" fmla="*/ 238328 h 490921"/>
                  <a:gd name="connsiteX18" fmla="*/ 1197 w 446701"/>
                  <a:gd name="connsiteY18" fmla="*/ 195465 h 490921"/>
                  <a:gd name="connsiteX19" fmla="*/ 67872 w 446701"/>
                  <a:gd name="connsiteY19" fmla="*/ 171653 h 490921"/>
                  <a:gd name="connsiteX20" fmla="*/ 82160 w 446701"/>
                  <a:gd name="connsiteY20" fmla="*/ 81165 h 490921"/>
                  <a:gd name="connsiteX21" fmla="*/ 148835 w 446701"/>
                  <a:gd name="connsiteY21" fmla="*/ 81165 h 490921"/>
                  <a:gd name="connsiteX22" fmla="*/ 172647 w 446701"/>
                  <a:gd name="connsiteY22" fmla="*/ 85928 h 490921"/>
                  <a:gd name="connsiteX23" fmla="*/ 153597 w 446701"/>
                  <a:gd name="connsiteY23" fmla="*/ 203 h 490921"/>
                  <a:gd name="connsiteX0" fmla="*/ 153597 w 446701"/>
                  <a:gd name="connsiteY0" fmla="*/ 203 h 485978"/>
                  <a:gd name="connsiteX1" fmla="*/ 301235 w 446701"/>
                  <a:gd name="connsiteY1" fmla="*/ 114503 h 485978"/>
                  <a:gd name="connsiteX2" fmla="*/ 434585 w 446701"/>
                  <a:gd name="connsiteY2" fmla="*/ 166890 h 485978"/>
                  <a:gd name="connsiteX3" fmla="*/ 434585 w 446701"/>
                  <a:gd name="connsiteY3" fmla="*/ 200228 h 485978"/>
                  <a:gd name="connsiteX4" fmla="*/ 382197 w 446701"/>
                  <a:gd name="connsiteY4" fmla="*/ 219278 h 485978"/>
                  <a:gd name="connsiteX5" fmla="*/ 358385 w 446701"/>
                  <a:gd name="connsiteY5" fmla="*/ 247853 h 485978"/>
                  <a:gd name="connsiteX6" fmla="*/ 344097 w 446701"/>
                  <a:gd name="connsiteY6" fmla="*/ 262140 h 485978"/>
                  <a:gd name="connsiteX7" fmla="*/ 325047 w 446701"/>
                  <a:gd name="connsiteY7" fmla="*/ 333578 h 485978"/>
                  <a:gd name="connsiteX8" fmla="*/ 301235 w 446701"/>
                  <a:gd name="connsiteY8" fmla="*/ 395490 h 485978"/>
                  <a:gd name="connsiteX9" fmla="*/ 282185 w 446701"/>
                  <a:gd name="connsiteY9" fmla="*/ 443115 h 485978"/>
                  <a:gd name="connsiteX10" fmla="*/ 282185 w 446701"/>
                  <a:gd name="connsiteY10" fmla="*/ 481215 h 485978"/>
                  <a:gd name="connsiteX11" fmla="*/ 282185 w 446701"/>
                  <a:gd name="connsiteY11" fmla="*/ 485978 h 485978"/>
                  <a:gd name="connsiteX12" fmla="*/ 198840 w 446701"/>
                  <a:gd name="connsiteY12" fmla="*/ 426447 h 485978"/>
                  <a:gd name="connsiteX13" fmla="*/ 125022 w 446701"/>
                  <a:gd name="connsiteY13" fmla="*/ 400253 h 485978"/>
                  <a:gd name="connsiteX14" fmla="*/ 72635 w 446701"/>
                  <a:gd name="connsiteY14" fmla="*/ 366915 h 485978"/>
                  <a:gd name="connsiteX15" fmla="*/ 39297 w 446701"/>
                  <a:gd name="connsiteY15" fmla="*/ 362153 h 485978"/>
                  <a:gd name="connsiteX16" fmla="*/ 25010 w 446701"/>
                  <a:gd name="connsiteY16" fmla="*/ 347865 h 485978"/>
                  <a:gd name="connsiteX17" fmla="*/ 25010 w 446701"/>
                  <a:gd name="connsiteY17" fmla="*/ 238328 h 485978"/>
                  <a:gd name="connsiteX18" fmla="*/ 1197 w 446701"/>
                  <a:gd name="connsiteY18" fmla="*/ 195465 h 485978"/>
                  <a:gd name="connsiteX19" fmla="*/ 67872 w 446701"/>
                  <a:gd name="connsiteY19" fmla="*/ 171653 h 485978"/>
                  <a:gd name="connsiteX20" fmla="*/ 82160 w 446701"/>
                  <a:gd name="connsiteY20" fmla="*/ 81165 h 485978"/>
                  <a:gd name="connsiteX21" fmla="*/ 148835 w 446701"/>
                  <a:gd name="connsiteY21" fmla="*/ 81165 h 485978"/>
                  <a:gd name="connsiteX22" fmla="*/ 172647 w 446701"/>
                  <a:gd name="connsiteY22" fmla="*/ 85928 h 485978"/>
                  <a:gd name="connsiteX23" fmla="*/ 153597 w 446701"/>
                  <a:gd name="connsiteY23" fmla="*/ 203 h 485978"/>
                  <a:gd name="connsiteX0" fmla="*/ 153597 w 446701"/>
                  <a:gd name="connsiteY0" fmla="*/ 203 h 485978"/>
                  <a:gd name="connsiteX1" fmla="*/ 301235 w 446701"/>
                  <a:gd name="connsiteY1" fmla="*/ 114503 h 485978"/>
                  <a:gd name="connsiteX2" fmla="*/ 434585 w 446701"/>
                  <a:gd name="connsiteY2" fmla="*/ 166890 h 485978"/>
                  <a:gd name="connsiteX3" fmla="*/ 434585 w 446701"/>
                  <a:gd name="connsiteY3" fmla="*/ 200228 h 485978"/>
                  <a:gd name="connsiteX4" fmla="*/ 382197 w 446701"/>
                  <a:gd name="connsiteY4" fmla="*/ 219278 h 485978"/>
                  <a:gd name="connsiteX5" fmla="*/ 358385 w 446701"/>
                  <a:gd name="connsiteY5" fmla="*/ 247853 h 485978"/>
                  <a:gd name="connsiteX6" fmla="*/ 344097 w 446701"/>
                  <a:gd name="connsiteY6" fmla="*/ 262140 h 485978"/>
                  <a:gd name="connsiteX7" fmla="*/ 325047 w 446701"/>
                  <a:gd name="connsiteY7" fmla="*/ 333578 h 485978"/>
                  <a:gd name="connsiteX8" fmla="*/ 301235 w 446701"/>
                  <a:gd name="connsiteY8" fmla="*/ 395490 h 485978"/>
                  <a:gd name="connsiteX9" fmla="*/ 282185 w 446701"/>
                  <a:gd name="connsiteY9" fmla="*/ 443115 h 485978"/>
                  <a:gd name="connsiteX10" fmla="*/ 282185 w 446701"/>
                  <a:gd name="connsiteY10" fmla="*/ 481215 h 485978"/>
                  <a:gd name="connsiteX11" fmla="*/ 282185 w 446701"/>
                  <a:gd name="connsiteY11" fmla="*/ 485978 h 485978"/>
                  <a:gd name="connsiteX12" fmla="*/ 198840 w 446701"/>
                  <a:gd name="connsiteY12" fmla="*/ 426447 h 485978"/>
                  <a:gd name="connsiteX13" fmla="*/ 125022 w 446701"/>
                  <a:gd name="connsiteY13" fmla="*/ 400253 h 485978"/>
                  <a:gd name="connsiteX14" fmla="*/ 72635 w 446701"/>
                  <a:gd name="connsiteY14" fmla="*/ 366915 h 485978"/>
                  <a:gd name="connsiteX15" fmla="*/ 39297 w 446701"/>
                  <a:gd name="connsiteY15" fmla="*/ 362153 h 485978"/>
                  <a:gd name="connsiteX16" fmla="*/ 25010 w 446701"/>
                  <a:gd name="connsiteY16" fmla="*/ 347865 h 485978"/>
                  <a:gd name="connsiteX17" fmla="*/ 25010 w 446701"/>
                  <a:gd name="connsiteY17" fmla="*/ 238328 h 485978"/>
                  <a:gd name="connsiteX18" fmla="*/ 1197 w 446701"/>
                  <a:gd name="connsiteY18" fmla="*/ 195465 h 485978"/>
                  <a:gd name="connsiteX19" fmla="*/ 67872 w 446701"/>
                  <a:gd name="connsiteY19" fmla="*/ 171653 h 485978"/>
                  <a:gd name="connsiteX20" fmla="*/ 82160 w 446701"/>
                  <a:gd name="connsiteY20" fmla="*/ 81165 h 485978"/>
                  <a:gd name="connsiteX21" fmla="*/ 148835 w 446701"/>
                  <a:gd name="connsiteY21" fmla="*/ 81165 h 485978"/>
                  <a:gd name="connsiteX22" fmla="*/ 172647 w 446701"/>
                  <a:gd name="connsiteY22" fmla="*/ 85928 h 485978"/>
                  <a:gd name="connsiteX23" fmla="*/ 153597 w 446701"/>
                  <a:gd name="connsiteY23" fmla="*/ 203 h 485978"/>
                  <a:gd name="connsiteX0" fmla="*/ 154335 w 447439"/>
                  <a:gd name="connsiteY0" fmla="*/ 203 h 485978"/>
                  <a:gd name="connsiteX1" fmla="*/ 301973 w 447439"/>
                  <a:gd name="connsiteY1" fmla="*/ 114503 h 485978"/>
                  <a:gd name="connsiteX2" fmla="*/ 435323 w 447439"/>
                  <a:gd name="connsiteY2" fmla="*/ 166890 h 485978"/>
                  <a:gd name="connsiteX3" fmla="*/ 435323 w 447439"/>
                  <a:gd name="connsiteY3" fmla="*/ 200228 h 485978"/>
                  <a:gd name="connsiteX4" fmla="*/ 382935 w 447439"/>
                  <a:gd name="connsiteY4" fmla="*/ 219278 h 485978"/>
                  <a:gd name="connsiteX5" fmla="*/ 359123 w 447439"/>
                  <a:gd name="connsiteY5" fmla="*/ 247853 h 485978"/>
                  <a:gd name="connsiteX6" fmla="*/ 344835 w 447439"/>
                  <a:gd name="connsiteY6" fmla="*/ 262140 h 485978"/>
                  <a:gd name="connsiteX7" fmla="*/ 325785 w 447439"/>
                  <a:gd name="connsiteY7" fmla="*/ 333578 h 485978"/>
                  <a:gd name="connsiteX8" fmla="*/ 301973 w 447439"/>
                  <a:gd name="connsiteY8" fmla="*/ 395490 h 485978"/>
                  <a:gd name="connsiteX9" fmla="*/ 282923 w 447439"/>
                  <a:gd name="connsiteY9" fmla="*/ 443115 h 485978"/>
                  <a:gd name="connsiteX10" fmla="*/ 282923 w 447439"/>
                  <a:gd name="connsiteY10" fmla="*/ 481215 h 485978"/>
                  <a:gd name="connsiteX11" fmla="*/ 282923 w 447439"/>
                  <a:gd name="connsiteY11" fmla="*/ 485978 h 485978"/>
                  <a:gd name="connsiteX12" fmla="*/ 199578 w 447439"/>
                  <a:gd name="connsiteY12" fmla="*/ 426447 h 485978"/>
                  <a:gd name="connsiteX13" fmla="*/ 125760 w 447439"/>
                  <a:gd name="connsiteY13" fmla="*/ 400253 h 485978"/>
                  <a:gd name="connsiteX14" fmla="*/ 73373 w 447439"/>
                  <a:gd name="connsiteY14" fmla="*/ 366915 h 485978"/>
                  <a:gd name="connsiteX15" fmla="*/ 40035 w 447439"/>
                  <a:gd name="connsiteY15" fmla="*/ 362153 h 485978"/>
                  <a:gd name="connsiteX16" fmla="*/ 25748 w 447439"/>
                  <a:gd name="connsiteY16" fmla="*/ 347865 h 485978"/>
                  <a:gd name="connsiteX17" fmla="*/ 18605 w 447439"/>
                  <a:gd name="connsiteY17" fmla="*/ 238328 h 485978"/>
                  <a:gd name="connsiteX18" fmla="*/ 1935 w 447439"/>
                  <a:gd name="connsiteY18" fmla="*/ 195465 h 485978"/>
                  <a:gd name="connsiteX19" fmla="*/ 68610 w 447439"/>
                  <a:gd name="connsiteY19" fmla="*/ 171653 h 485978"/>
                  <a:gd name="connsiteX20" fmla="*/ 82898 w 447439"/>
                  <a:gd name="connsiteY20" fmla="*/ 81165 h 485978"/>
                  <a:gd name="connsiteX21" fmla="*/ 149573 w 447439"/>
                  <a:gd name="connsiteY21" fmla="*/ 81165 h 485978"/>
                  <a:gd name="connsiteX22" fmla="*/ 173385 w 447439"/>
                  <a:gd name="connsiteY22" fmla="*/ 85928 h 485978"/>
                  <a:gd name="connsiteX23" fmla="*/ 154335 w 447439"/>
                  <a:gd name="connsiteY23" fmla="*/ 203 h 485978"/>
                  <a:gd name="connsiteX0" fmla="*/ 154472 w 447576"/>
                  <a:gd name="connsiteY0" fmla="*/ 203 h 485978"/>
                  <a:gd name="connsiteX1" fmla="*/ 302110 w 447576"/>
                  <a:gd name="connsiteY1" fmla="*/ 114503 h 485978"/>
                  <a:gd name="connsiteX2" fmla="*/ 435460 w 447576"/>
                  <a:gd name="connsiteY2" fmla="*/ 166890 h 485978"/>
                  <a:gd name="connsiteX3" fmla="*/ 435460 w 447576"/>
                  <a:gd name="connsiteY3" fmla="*/ 200228 h 485978"/>
                  <a:gd name="connsiteX4" fmla="*/ 383072 w 447576"/>
                  <a:gd name="connsiteY4" fmla="*/ 219278 h 485978"/>
                  <a:gd name="connsiteX5" fmla="*/ 359260 w 447576"/>
                  <a:gd name="connsiteY5" fmla="*/ 247853 h 485978"/>
                  <a:gd name="connsiteX6" fmla="*/ 344972 w 447576"/>
                  <a:gd name="connsiteY6" fmla="*/ 262140 h 485978"/>
                  <a:gd name="connsiteX7" fmla="*/ 325922 w 447576"/>
                  <a:gd name="connsiteY7" fmla="*/ 333578 h 485978"/>
                  <a:gd name="connsiteX8" fmla="*/ 302110 w 447576"/>
                  <a:gd name="connsiteY8" fmla="*/ 395490 h 485978"/>
                  <a:gd name="connsiteX9" fmla="*/ 283060 w 447576"/>
                  <a:gd name="connsiteY9" fmla="*/ 443115 h 485978"/>
                  <a:gd name="connsiteX10" fmla="*/ 283060 w 447576"/>
                  <a:gd name="connsiteY10" fmla="*/ 481215 h 485978"/>
                  <a:gd name="connsiteX11" fmla="*/ 283060 w 447576"/>
                  <a:gd name="connsiteY11" fmla="*/ 485978 h 485978"/>
                  <a:gd name="connsiteX12" fmla="*/ 199715 w 447576"/>
                  <a:gd name="connsiteY12" fmla="*/ 426447 h 485978"/>
                  <a:gd name="connsiteX13" fmla="*/ 125897 w 447576"/>
                  <a:gd name="connsiteY13" fmla="*/ 400253 h 485978"/>
                  <a:gd name="connsiteX14" fmla="*/ 73510 w 447576"/>
                  <a:gd name="connsiteY14" fmla="*/ 366915 h 485978"/>
                  <a:gd name="connsiteX15" fmla="*/ 40172 w 447576"/>
                  <a:gd name="connsiteY15" fmla="*/ 362153 h 485978"/>
                  <a:gd name="connsiteX16" fmla="*/ 25885 w 447576"/>
                  <a:gd name="connsiteY16" fmla="*/ 347865 h 485978"/>
                  <a:gd name="connsiteX17" fmla="*/ 18742 w 447576"/>
                  <a:gd name="connsiteY17" fmla="*/ 238328 h 485978"/>
                  <a:gd name="connsiteX18" fmla="*/ 2072 w 447576"/>
                  <a:gd name="connsiteY18" fmla="*/ 195465 h 485978"/>
                  <a:gd name="connsiteX19" fmla="*/ 71128 w 447576"/>
                  <a:gd name="connsiteY19" fmla="*/ 178796 h 485978"/>
                  <a:gd name="connsiteX20" fmla="*/ 83035 w 447576"/>
                  <a:gd name="connsiteY20" fmla="*/ 81165 h 485978"/>
                  <a:gd name="connsiteX21" fmla="*/ 149710 w 447576"/>
                  <a:gd name="connsiteY21" fmla="*/ 81165 h 485978"/>
                  <a:gd name="connsiteX22" fmla="*/ 173522 w 447576"/>
                  <a:gd name="connsiteY22" fmla="*/ 85928 h 485978"/>
                  <a:gd name="connsiteX23" fmla="*/ 154472 w 447576"/>
                  <a:gd name="connsiteY23" fmla="*/ 203 h 485978"/>
                  <a:gd name="connsiteX0" fmla="*/ 156853 w 447576"/>
                  <a:gd name="connsiteY0" fmla="*/ 218 h 483612"/>
                  <a:gd name="connsiteX1" fmla="*/ 302110 w 447576"/>
                  <a:gd name="connsiteY1" fmla="*/ 112137 h 483612"/>
                  <a:gd name="connsiteX2" fmla="*/ 435460 w 447576"/>
                  <a:gd name="connsiteY2" fmla="*/ 164524 h 483612"/>
                  <a:gd name="connsiteX3" fmla="*/ 435460 w 447576"/>
                  <a:gd name="connsiteY3" fmla="*/ 197862 h 483612"/>
                  <a:gd name="connsiteX4" fmla="*/ 383072 w 447576"/>
                  <a:gd name="connsiteY4" fmla="*/ 216912 h 483612"/>
                  <a:gd name="connsiteX5" fmla="*/ 359260 w 447576"/>
                  <a:gd name="connsiteY5" fmla="*/ 245487 h 483612"/>
                  <a:gd name="connsiteX6" fmla="*/ 344972 w 447576"/>
                  <a:gd name="connsiteY6" fmla="*/ 259774 h 483612"/>
                  <a:gd name="connsiteX7" fmla="*/ 325922 w 447576"/>
                  <a:gd name="connsiteY7" fmla="*/ 331212 h 483612"/>
                  <a:gd name="connsiteX8" fmla="*/ 302110 w 447576"/>
                  <a:gd name="connsiteY8" fmla="*/ 393124 h 483612"/>
                  <a:gd name="connsiteX9" fmla="*/ 283060 w 447576"/>
                  <a:gd name="connsiteY9" fmla="*/ 440749 h 483612"/>
                  <a:gd name="connsiteX10" fmla="*/ 283060 w 447576"/>
                  <a:gd name="connsiteY10" fmla="*/ 478849 h 483612"/>
                  <a:gd name="connsiteX11" fmla="*/ 283060 w 447576"/>
                  <a:gd name="connsiteY11" fmla="*/ 483612 h 483612"/>
                  <a:gd name="connsiteX12" fmla="*/ 199715 w 447576"/>
                  <a:gd name="connsiteY12" fmla="*/ 424081 h 483612"/>
                  <a:gd name="connsiteX13" fmla="*/ 125897 w 447576"/>
                  <a:gd name="connsiteY13" fmla="*/ 397887 h 483612"/>
                  <a:gd name="connsiteX14" fmla="*/ 73510 w 447576"/>
                  <a:gd name="connsiteY14" fmla="*/ 364549 h 483612"/>
                  <a:gd name="connsiteX15" fmla="*/ 40172 w 447576"/>
                  <a:gd name="connsiteY15" fmla="*/ 359787 h 483612"/>
                  <a:gd name="connsiteX16" fmla="*/ 25885 w 447576"/>
                  <a:gd name="connsiteY16" fmla="*/ 345499 h 483612"/>
                  <a:gd name="connsiteX17" fmla="*/ 18742 w 447576"/>
                  <a:gd name="connsiteY17" fmla="*/ 235962 h 483612"/>
                  <a:gd name="connsiteX18" fmla="*/ 2072 w 447576"/>
                  <a:gd name="connsiteY18" fmla="*/ 193099 h 483612"/>
                  <a:gd name="connsiteX19" fmla="*/ 71128 w 447576"/>
                  <a:gd name="connsiteY19" fmla="*/ 176430 h 483612"/>
                  <a:gd name="connsiteX20" fmla="*/ 83035 w 447576"/>
                  <a:gd name="connsiteY20" fmla="*/ 78799 h 483612"/>
                  <a:gd name="connsiteX21" fmla="*/ 149710 w 447576"/>
                  <a:gd name="connsiteY21" fmla="*/ 78799 h 483612"/>
                  <a:gd name="connsiteX22" fmla="*/ 173522 w 447576"/>
                  <a:gd name="connsiteY22" fmla="*/ 83562 h 483612"/>
                  <a:gd name="connsiteX23" fmla="*/ 156853 w 447576"/>
                  <a:gd name="connsiteY23" fmla="*/ 218 h 483612"/>
                  <a:gd name="connsiteX0" fmla="*/ 156853 w 447576"/>
                  <a:gd name="connsiteY0" fmla="*/ 218 h 483612"/>
                  <a:gd name="connsiteX1" fmla="*/ 302110 w 447576"/>
                  <a:gd name="connsiteY1" fmla="*/ 112137 h 483612"/>
                  <a:gd name="connsiteX2" fmla="*/ 435460 w 447576"/>
                  <a:gd name="connsiteY2" fmla="*/ 164524 h 483612"/>
                  <a:gd name="connsiteX3" fmla="*/ 435460 w 447576"/>
                  <a:gd name="connsiteY3" fmla="*/ 197862 h 483612"/>
                  <a:gd name="connsiteX4" fmla="*/ 383072 w 447576"/>
                  <a:gd name="connsiteY4" fmla="*/ 216912 h 483612"/>
                  <a:gd name="connsiteX5" fmla="*/ 359260 w 447576"/>
                  <a:gd name="connsiteY5" fmla="*/ 245487 h 483612"/>
                  <a:gd name="connsiteX6" fmla="*/ 352115 w 447576"/>
                  <a:gd name="connsiteY6" fmla="*/ 266918 h 483612"/>
                  <a:gd name="connsiteX7" fmla="*/ 325922 w 447576"/>
                  <a:gd name="connsiteY7" fmla="*/ 331212 h 483612"/>
                  <a:gd name="connsiteX8" fmla="*/ 302110 w 447576"/>
                  <a:gd name="connsiteY8" fmla="*/ 393124 h 483612"/>
                  <a:gd name="connsiteX9" fmla="*/ 283060 w 447576"/>
                  <a:gd name="connsiteY9" fmla="*/ 440749 h 483612"/>
                  <a:gd name="connsiteX10" fmla="*/ 283060 w 447576"/>
                  <a:gd name="connsiteY10" fmla="*/ 478849 h 483612"/>
                  <a:gd name="connsiteX11" fmla="*/ 283060 w 447576"/>
                  <a:gd name="connsiteY11" fmla="*/ 483612 h 483612"/>
                  <a:gd name="connsiteX12" fmla="*/ 199715 w 447576"/>
                  <a:gd name="connsiteY12" fmla="*/ 424081 h 483612"/>
                  <a:gd name="connsiteX13" fmla="*/ 125897 w 447576"/>
                  <a:gd name="connsiteY13" fmla="*/ 397887 h 483612"/>
                  <a:gd name="connsiteX14" fmla="*/ 73510 w 447576"/>
                  <a:gd name="connsiteY14" fmla="*/ 364549 h 483612"/>
                  <a:gd name="connsiteX15" fmla="*/ 40172 w 447576"/>
                  <a:gd name="connsiteY15" fmla="*/ 359787 h 483612"/>
                  <a:gd name="connsiteX16" fmla="*/ 25885 w 447576"/>
                  <a:gd name="connsiteY16" fmla="*/ 345499 h 483612"/>
                  <a:gd name="connsiteX17" fmla="*/ 18742 w 447576"/>
                  <a:gd name="connsiteY17" fmla="*/ 235962 h 483612"/>
                  <a:gd name="connsiteX18" fmla="*/ 2072 w 447576"/>
                  <a:gd name="connsiteY18" fmla="*/ 193099 h 483612"/>
                  <a:gd name="connsiteX19" fmla="*/ 71128 w 447576"/>
                  <a:gd name="connsiteY19" fmla="*/ 176430 h 483612"/>
                  <a:gd name="connsiteX20" fmla="*/ 83035 w 447576"/>
                  <a:gd name="connsiteY20" fmla="*/ 78799 h 483612"/>
                  <a:gd name="connsiteX21" fmla="*/ 149710 w 447576"/>
                  <a:gd name="connsiteY21" fmla="*/ 78799 h 483612"/>
                  <a:gd name="connsiteX22" fmla="*/ 173522 w 447576"/>
                  <a:gd name="connsiteY22" fmla="*/ 83562 h 483612"/>
                  <a:gd name="connsiteX23" fmla="*/ 156853 w 447576"/>
                  <a:gd name="connsiteY23" fmla="*/ 218 h 483612"/>
                  <a:gd name="connsiteX0" fmla="*/ 156853 w 447576"/>
                  <a:gd name="connsiteY0" fmla="*/ 218 h 483612"/>
                  <a:gd name="connsiteX1" fmla="*/ 302110 w 447576"/>
                  <a:gd name="connsiteY1" fmla="*/ 112137 h 483612"/>
                  <a:gd name="connsiteX2" fmla="*/ 435460 w 447576"/>
                  <a:gd name="connsiteY2" fmla="*/ 164524 h 483612"/>
                  <a:gd name="connsiteX3" fmla="*/ 435460 w 447576"/>
                  <a:gd name="connsiteY3" fmla="*/ 197862 h 483612"/>
                  <a:gd name="connsiteX4" fmla="*/ 383072 w 447576"/>
                  <a:gd name="connsiteY4" fmla="*/ 216912 h 483612"/>
                  <a:gd name="connsiteX5" fmla="*/ 359260 w 447576"/>
                  <a:gd name="connsiteY5" fmla="*/ 245487 h 483612"/>
                  <a:gd name="connsiteX6" fmla="*/ 352115 w 447576"/>
                  <a:gd name="connsiteY6" fmla="*/ 266918 h 483612"/>
                  <a:gd name="connsiteX7" fmla="*/ 325922 w 447576"/>
                  <a:gd name="connsiteY7" fmla="*/ 331212 h 483612"/>
                  <a:gd name="connsiteX8" fmla="*/ 302110 w 447576"/>
                  <a:gd name="connsiteY8" fmla="*/ 393124 h 483612"/>
                  <a:gd name="connsiteX9" fmla="*/ 290204 w 447576"/>
                  <a:gd name="connsiteY9" fmla="*/ 435987 h 483612"/>
                  <a:gd name="connsiteX10" fmla="*/ 283060 w 447576"/>
                  <a:gd name="connsiteY10" fmla="*/ 478849 h 483612"/>
                  <a:gd name="connsiteX11" fmla="*/ 283060 w 447576"/>
                  <a:gd name="connsiteY11" fmla="*/ 483612 h 483612"/>
                  <a:gd name="connsiteX12" fmla="*/ 199715 w 447576"/>
                  <a:gd name="connsiteY12" fmla="*/ 424081 h 483612"/>
                  <a:gd name="connsiteX13" fmla="*/ 125897 w 447576"/>
                  <a:gd name="connsiteY13" fmla="*/ 397887 h 483612"/>
                  <a:gd name="connsiteX14" fmla="*/ 73510 w 447576"/>
                  <a:gd name="connsiteY14" fmla="*/ 364549 h 483612"/>
                  <a:gd name="connsiteX15" fmla="*/ 40172 w 447576"/>
                  <a:gd name="connsiteY15" fmla="*/ 359787 h 483612"/>
                  <a:gd name="connsiteX16" fmla="*/ 25885 w 447576"/>
                  <a:gd name="connsiteY16" fmla="*/ 345499 h 483612"/>
                  <a:gd name="connsiteX17" fmla="*/ 18742 w 447576"/>
                  <a:gd name="connsiteY17" fmla="*/ 235962 h 483612"/>
                  <a:gd name="connsiteX18" fmla="*/ 2072 w 447576"/>
                  <a:gd name="connsiteY18" fmla="*/ 193099 h 483612"/>
                  <a:gd name="connsiteX19" fmla="*/ 71128 w 447576"/>
                  <a:gd name="connsiteY19" fmla="*/ 176430 h 483612"/>
                  <a:gd name="connsiteX20" fmla="*/ 83035 w 447576"/>
                  <a:gd name="connsiteY20" fmla="*/ 78799 h 483612"/>
                  <a:gd name="connsiteX21" fmla="*/ 149710 w 447576"/>
                  <a:gd name="connsiteY21" fmla="*/ 78799 h 483612"/>
                  <a:gd name="connsiteX22" fmla="*/ 173522 w 447576"/>
                  <a:gd name="connsiteY22" fmla="*/ 83562 h 483612"/>
                  <a:gd name="connsiteX23" fmla="*/ 156853 w 447576"/>
                  <a:gd name="connsiteY23" fmla="*/ 218 h 483612"/>
                  <a:gd name="connsiteX0" fmla="*/ 156853 w 447576"/>
                  <a:gd name="connsiteY0" fmla="*/ 218 h 483612"/>
                  <a:gd name="connsiteX1" fmla="*/ 302110 w 447576"/>
                  <a:gd name="connsiteY1" fmla="*/ 112137 h 483612"/>
                  <a:gd name="connsiteX2" fmla="*/ 435460 w 447576"/>
                  <a:gd name="connsiteY2" fmla="*/ 164524 h 483612"/>
                  <a:gd name="connsiteX3" fmla="*/ 435460 w 447576"/>
                  <a:gd name="connsiteY3" fmla="*/ 197862 h 483612"/>
                  <a:gd name="connsiteX4" fmla="*/ 383072 w 447576"/>
                  <a:gd name="connsiteY4" fmla="*/ 216912 h 483612"/>
                  <a:gd name="connsiteX5" fmla="*/ 359260 w 447576"/>
                  <a:gd name="connsiteY5" fmla="*/ 245487 h 483612"/>
                  <a:gd name="connsiteX6" fmla="*/ 352115 w 447576"/>
                  <a:gd name="connsiteY6" fmla="*/ 266918 h 483612"/>
                  <a:gd name="connsiteX7" fmla="*/ 325922 w 447576"/>
                  <a:gd name="connsiteY7" fmla="*/ 331212 h 483612"/>
                  <a:gd name="connsiteX8" fmla="*/ 311635 w 447576"/>
                  <a:gd name="connsiteY8" fmla="*/ 393124 h 483612"/>
                  <a:gd name="connsiteX9" fmla="*/ 290204 w 447576"/>
                  <a:gd name="connsiteY9" fmla="*/ 435987 h 483612"/>
                  <a:gd name="connsiteX10" fmla="*/ 283060 w 447576"/>
                  <a:gd name="connsiteY10" fmla="*/ 478849 h 483612"/>
                  <a:gd name="connsiteX11" fmla="*/ 283060 w 447576"/>
                  <a:gd name="connsiteY11" fmla="*/ 483612 h 483612"/>
                  <a:gd name="connsiteX12" fmla="*/ 199715 w 447576"/>
                  <a:gd name="connsiteY12" fmla="*/ 424081 h 483612"/>
                  <a:gd name="connsiteX13" fmla="*/ 125897 w 447576"/>
                  <a:gd name="connsiteY13" fmla="*/ 397887 h 483612"/>
                  <a:gd name="connsiteX14" fmla="*/ 73510 w 447576"/>
                  <a:gd name="connsiteY14" fmla="*/ 364549 h 483612"/>
                  <a:gd name="connsiteX15" fmla="*/ 40172 w 447576"/>
                  <a:gd name="connsiteY15" fmla="*/ 359787 h 483612"/>
                  <a:gd name="connsiteX16" fmla="*/ 25885 w 447576"/>
                  <a:gd name="connsiteY16" fmla="*/ 345499 h 483612"/>
                  <a:gd name="connsiteX17" fmla="*/ 18742 w 447576"/>
                  <a:gd name="connsiteY17" fmla="*/ 235962 h 483612"/>
                  <a:gd name="connsiteX18" fmla="*/ 2072 w 447576"/>
                  <a:gd name="connsiteY18" fmla="*/ 193099 h 483612"/>
                  <a:gd name="connsiteX19" fmla="*/ 71128 w 447576"/>
                  <a:gd name="connsiteY19" fmla="*/ 176430 h 483612"/>
                  <a:gd name="connsiteX20" fmla="*/ 83035 w 447576"/>
                  <a:gd name="connsiteY20" fmla="*/ 78799 h 483612"/>
                  <a:gd name="connsiteX21" fmla="*/ 149710 w 447576"/>
                  <a:gd name="connsiteY21" fmla="*/ 78799 h 483612"/>
                  <a:gd name="connsiteX22" fmla="*/ 173522 w 447576"/>
                  <a:gd name="connsiteY22" fmla="*/ 83562 h 483612"/>
                  <a:gd name="connsiteX23" fmla="*/ 156853 w 447576"/>
                  <a:gd name="connsiteY23" fmla="*/ 218 h 483612"/>
                  <a:gd name="connsiteX0" fmla="*/ 156853 w 447576"/>
                  <a:gd name="connsiteY0" fmla="*/ 218 h 483612"/>
                  <a:gd name="connsiteX1" fmla="*/ 302110 w 447576"/>
                  <a:gd name="connsiteY1" fmla="*/ 112137 h 483612"/>
                  <a:gd name="connsiteX2" fmla="*/ 435460 w 447576"/>
                  <a:gd name="connsiteY2" fmla="*/ 164524 h 483612"/>
                  <a:gd name="connsiteX3" fmla="*/ 435460 w 447576"/>
                  <a:gd name="connsiteY3" fmla="*/ 197862 h 483612"/>
                  <a:gd name="connsiteX4" fmla="*/ 383072 w 447576"/>
                  <a:gd name="connsiteY4" fmla="*/ 216912 h 483612"/>
                  <a:gd name="connsiteX5" fmla="*/ 359260 w 447576"/>
                  <a:gd name="connsiteY5" fmla="*/ 245487 h 483612"/>
                  <a:gd name="connsiteX6" fmla="*/ 352115 w 447576"/>
                  <a:gd name="connsiteY6" fmla="*/ 266918 h 483612"/>
                  <a:gd name="connsiteX7" fmla="*/ 333066 w 447576"/>
                  <a:gd name="connsiteY7" fmla="*/ 326450 h 483612"/>
                  <a:gd name="connsiteX8" fmla="*/ 311635 w 447576"/>
                  <a:gd name="connsiteY8" fmla="*/ 393124 h 483612"/>
                  <a:gd name="connsiteX9" fmla="*/ 290204 w 447576"/>
                  <a:gd name="connsiteY9" fmla="*/ 435987 h 483612"/>
                  <a:gd name="connsiteX10" fmla="*/ 283060 w 447576"/>
                  <a:gd name="connsiteY10" fmla="*/ 478849 h 483612"/>
                  <a:gd name="connsiteX11" fmla="*/ 283060 w 447576"/>
                  <a:gd name="connsiteY11" fmla="*/ 483612 h 483612"/>
                  <a:gd name="connsiteX12" fmla="*/ 199715 w 447576"/>
                  <a:gd name="connsiteY12" fmla="*/ 424081 h 483612"/>
                  <a:gd name="connsiteX13" fmla="*/ 125897 w 447576"/>
                  <a:gd name="connsiteY13" fmla="*/ 397887 h 483612"/>
                  <a:gd name="connsiteX14" fmla="*/ 73510 w 447576"/>
                  <a:gd name="connsiteY14" fmla="*/ 364549 h 483612"/>
                  <a:gd name="connsiteX15" fmla="*/ 40172 w 447576"/>
                  <a:gd name="connsiteY15" fmla="*/ 359787 h 483612"/>
                  <a:gd name="connsiteX16" fmla="*/ 25885 w 447576"/>
                  <a:gd name="connsiteY16" fmla="*/ 345499 h 483612"/>
                  <a:gd name="connsiteX17" fmla="*/ 18742 w 447576"/>
                  <a:gd name="connsiteY17" fmla="*/ 235962 h 483612"/>
                  <a:gd name="connsiteX18" fmla="*/ 2072 w 447576"/>
                  <a:gd name="connsiteY18" fmla="*/ 193099 h 483612"/>
                  <a:gd name="connsiteX19" fmla="*/ 71128 w 447576"/>
                  <a:gd name="connsiteY19" fmla="*/ 176430 h 483612"/>
                  <a:gd name="connsiteX20" fmla="*/ 83035 w 447576"/>
                  <a:gd name="connsiteY20" fmla="*/ 78799 h 483612"/>
                  <a:gd name="connsiteX21" fmla="*/ 149710 w 447576"/>
                  <a:gd name="connsiteY21" fmla="*/ 78799 h 483612"/>
                  <a:gd name="connsiteX22" fmla="*/ 173522 w 447576"/>
                  <a:gd name="connsiteY22" fmla="*/ 83562 h 483612"/>
                  <a:gd name="connsiteX23" fmla="*/ 156853 w 447576"/>
                  <a:gd name="connsiteY23" fmla="*/ 218 h 483612"/>
                  <a:gd name="connsiteX0" fmla="*/ 149709 w 447576"/>
                  <a:gd name="connsiteY0" fmla="*/ 223 h 481236"/>
                  <a:gd name="connsiteX1" fmla="*/ 302110 w 447576"/>
                  <a:gd name="connsiteY1" fmla="*/ 109761 h 481236"/>
                  <a:gd name="connsiteX2" fmla="*/ 435460 w 447576"/>
                  <a:gd name="connsiteY2" fmla="*/ 162148 h 481236"/>
                  <a:gd name="connsiteX3" fmla="*/ 435460 w 447576"/>
                  <a:gd name="connsiteY3" fmla="*/ 195486 h 481236"/>
                  <a:gd name="connsiteX4" fmla="*/ 383072 w 447576"/>
                  <a:gd name="connsiteY4" fmla="*/ 214536 h 481236"/>
                  <a:gd name="connsiteX5" fmla="*/ 359260 w 447576"/>
                  <a:gd name="connsiteY5" fmla="*/ 243111 h 481236"/>
                  <a:gd name="connsiteX6" fmla="*/ 352115 w 447576"/>
                  <a:gd name="connsiteY6" fmla="*/ 264542 h 481236"/>
                  <a:gd name="connsiteX7" fmla="*/ 333066 w 447576"/>
                  <a:gd name="connsiteY7" fmla="*/ 324074 h 481236"/>
                  <a:gd name="connsiteX8" fmla="*/ 311635 w 447576"/>
                  <a:gd name="connsiteY8" fmla="*/ 390748 h 481236"/>
                  <a:gd name="connsiteX9" fmla="*/ 290204 w 447576"/>
                  <a:gd name="connsiteY9" fmla="*/ 433611 h 481236"/>
                  <a:gd name="connsiteX10" fmla="*/ 283060 w 447576"/>
                  <a:gd name="connsiteY10" fmla="*/ 476473 h 481236"/>
                  <a:gd name="connsiteX11" fmla="*/ 283060 w 447576"/>
                  <a:gd name="connsiteY11" fmla="*/ 481236 h 481236"/>
                  <a:gd name="connsiteX12" fmla="*/ 199715 w 447576"/>
                  <a:gd name="connsiteY12" fmla="*/ 421705 h 481236"/>
                  <a:gd name="connsiteX13" fmla="*/ 125897 w 447576"/>
                  <a:gd name="connsiteY13" fmla="*/ 395511 h 481236"/>
                  <a:gd name="connsiteX14" fmla="*/ 73510 w 447576"/>
                  <a:gd name="connsiteY14" fmla="*/ 362173 h 481236"/>
                  <a:gd name="connsiteX15" fmla="*/ 40172 w 447576"/>
                  <a:gd name="connsiteY15" fmla="*/ 357411 h 481236"/>
                  <a:gd name="connsiteX16" fmla="*/ 25885 w 447576"/>
                  <a:gd name="connsiteY16" fmla="*/ 343123 h 481236"/>
                  <a:gd name="connsiteX17" fmla="*/ 18742 w 447576"/>
                  <a:gd name="connsiteY17" fmla="*/ 233586 h 481236"/>
                  <a:gd name="connsiteX18" fmla="*/ 2072 w 447576"/>
                  <a:gd name="connsiteY18" fmla="*/ 190723 h 481236"/>
                  <a:gd name="connsiteX19" fmla="*/ 71128 w 447576"/>
                  <a:gd name="connsiteY19" fmla="*/ 174054 h 481236"/>
                  <a:gd name="connsiteX20" fmla="*/ 83035 w 447576"/>
                  <a:gd name="connsiteY20" fmla="*/ 76423 h 481236"/>
                  <a:gd name="connsiteX21" fmla="*/ 149710 w 447576"/>
                  <a:gd name="connsiteY21" fmla="*/ 76423 h 481236"/>
                  <a:gd name="connsiteX22" fmla="*/ 173522 w 447576"/>
                  <a:gd name="connsiteY22" fmla="*/ 81186 h 481236"/>
                  <a:gd name="connsiteX23" fmla="*/ 149709 w 447576"/>
                  <a:gd name="connsiteY23" fmla="*/ 223 h 481236"/>
                  <a:gd name="connsiteX0" fmla="*/ 149709 w 447576"/>
                  <a:gd name="connsiteY0" fmla="*/ 264 h 466990"/>
                  <a:gd name="connsiteX1" fmla="*/ 302110 w 447576"/>
                  <a:gd name="connsiteY1" fmla="*/ 95515 h 466990"/>
                  <a:gd name="connsiteX2" fmla="*/ 435460 w 447576"/>
                  <a:gd name="connsiteY2" fmla="*/ 147902 h 466990"/>
                  <a:gd name="connsiteX3" fmla="*/ 435460 w 447576"/>
                  <a:gd name="connsiteY3" fmla="*/ 181240 h 466990"/>
                  <a:gd name="connsiteX4" fmla="*/ 383072 w 447576"/>
                  <a:gd name="connsiteY4" fmla="*/ 200290 h 466990"/>
                  <a:gd name="connsiteX5" fmla="*/ 359260 w 447576"/>
                  <a:gd name="connsiteY5" fmla="*/ 228865 h 466990"/>
                  <a:gd name="connsiteX6" fmla="*/ 352115 w 447576"/>
                  <a:gd name="connsiteY6" fmla="*/ 250296 h 466990"/>
                  <a:gd name="connsiteX7" fmla="*/ 333066 w 447576"/>
                  <a:gd name="connsiteY7" fmla="*/ 309828 h 466990"/>
                  <a:gd name="connsiteX8" fmla="*/ 311635 w 447576"/>
                  <a:gd name="connsiteY8" fmla="*/ 376502 h 466990"/>
                  <a:gd name="connsiteX9" fmla="*/ 290204 w 447576"/>
                  <a:gd name="connsiteY9" fmla="*/ 419365 h 466990"/>
                  <a:gd name="connsiteX10" fmla="*/ 283060 w 447576"/>
                  <a:gd name="connsiteY10" fmla="*/ 462227 h 466990"/>
                  <a:gd name="connsiteX11" fmla="*/ 283060 w 447576"/>
                  <a:gd name="connsiteY11" fmla="*/ 466990 h 466990"/>
                  <a:gd name="connsiteX12" fmla="*/ 199715 w 447576"/>
                  <a:gd name="connsiteY12" fmla="*/ 407459 h 466990"/>
                  <a:gd name="connsiteX13" fmla="*/ 125897 w 447576"/>
                  <a:gd name="connsiteY13" fmla="*/ 381265 h 466990"/>
                  <a:gd name="connsiteX14" fmla="*/ 73510 w 447576"/>
                  <a:gd name="connsiteY14" fmla="*/ 347927 h 466990"/>
                  <a:gd name="connsiteX15" fmla="*/ 40172 w 447576"/>
                  <a:gd name="connsiteY15" fmla="*/ 343165 h 466990"/>
                  <a:gd name="connsiteX16" fmla="*/ 25885 w 447576"/>
                  <a:gd name="connsiteY16" fmla="*/ 328877 h 466990"/>
                  <a:gd name="connsiteX17" fmla="*/ 18742 w 447576"/>
                  <a:gd name="connsiteY17" fmla="*/ 219340 h 466990"/>
                  <a:gd name="connsiteX18" fmla="*/ 2072 w 447576"/>
                  <a:gd name="connsiteY18" fmla="*/ 176477 h 466990"/>
                  <a:gd name="connsiteX19" fmla="*/ 71128 w 447576"/>
                  <a:gd name="connsiteY19" fmla="*/ 159808 h 466990"/>
                  <a:gd name="connsiteX20" fmla="*/ 83035 w 447576"/>
                  <a:gd name="connsiteY20" fmla="*/ 62177 h 466990"/>
                  <a:gd name="connsiteX21" fmla="*/ 149710 w 447576"/>
                  <a:gd name="connsiteY21" fmla="*/ 62177 h 466990"/>
                  <a:gd name="connsiteX22" fmla="*/ 173522 w 447576"/>
                  <a:gd name="connsiteY22" fmla="*/ 66940 h 466990"/>
                  <a:gd name="connsiteX23" fmla="*/ 149709 w 447576"/>
                  <a:gd name="connsiteY23" fmla="*/ 264 h 466990"/>
                  <a:gd name="connsiteX0" fmla="*/ 149438 w 447305"/>
                  <a:gd name="connsiteY0" fmla="*/ 264 h 466990"/>
                  <a:gd name="connsiteX1" fmla="*/ 301839 w 447305"/>
                  <a:gd name="connsiteY1" fmla="*/ 95515 h 466990"/>
                  <a:gd name="connsiteX2" fmla="*/ 435189 w 447305"/>
                  <a:gd name="connsiteY2" fmla="*/ 147902 h 466990"/>
                  <a:gd name="connsiteX3" fmla="*/ 435189 w 447305"/>
                  <a:gd name="connsiteY3" fmla="*/ 181240 h 466990"/>
                  <a:gd name="connsiteX4" fmla="*/ 382801 w 447305"/>
                  <a:gd name="connsiteY4" fmla="*/ 200290 h 466990"/>
                  <a:gd name="connsiteX5" fmla="*/ 358989 w 447305"/>
                  <a:gd name="connsiteY5" fmla="*/ 228865 h 466990"/>
                  <a:gd name="connsiteX6" fmla="*/ 351844 w 447305"/>
                  <a:gd name="connsiteY6" fmla="*/ 250296 h 466990"/>
                  <a:gd name="connsiteX7" fmla="*/ 332795 w 447305"/>
                  <a:gd name="connsiteY7" fmla="*/ 309828 h 466990"/>
                  <a:gd name="connsiteX8" fmla="*/ 311364 w 447305"/>
                  <a:gd name="connsiteY8" fmla="*/ 376502 h 466990"/>
                  <a:gd name="connsiteX9" fmla="*/ 289933 w 447305"/>
                  <a:gd name="connsiteY9" fmla="*/ 419365 h 466990"/>
                  <a:gd name="connsiteX10" fmla="*/ 282789 w 447305"/>
                  <a:gd name="connsiteY10" fmla="*/ 462227 h 466990"/>
                  <a:gd name="connsiteX11" fmla="*/ 282789 w 447305"/>
                  <a:gd name="connsiteY11" fmla="*/ 466990 h 466990"/>
                  <a:gd name="connsiteX12" fmla="*/ 199444 w 447305"/>
                  <a:gd name="connsiteY12" fmla="*/ 407459 h 466990"/>
                  <a:gd name="connsiteX13" fmla="*/ 125626 w 447305"/>
                  <a:gd name="connsiteY13" fmla="*/ 381265 h 466990"/>
                  <a:gd name="connsiteX14" fmla="*/ 73239 w 447305"/>
                  <a:gd name="connsiteY14" fmla="*/ 347927 h 466990"/>
                  <a:gd name="connsiteX15" fmla="*/ 39901 w 447305"/>
                  <a:gd name="connsiteY15" fmla="*/ 343165 h 466990"/>
                  <a:gd name="connsiteX16" fmla="*/ 25614 w 447305"/>
                  <a:gd name="connsiteY16" fmla="*/ 328877 h 466990"/>
                  <a:gd name="connsiteX17" fmla="*/ 18471 w 447305"/>
                  <a:gd name="connsiteY17" fmla="*/ 219340 h 466990"/>
                  <a:gd name="connsiteX18" fmla="*/ 1801 w 447305"/>
                  <a:gd name="connsiteY18" fmla="*/ 176477 h 466990"/>
                  <a:gd name="connsiteX19" fmla="*/ 66095 w 447305"/>
                  <a:gd name="connsiteY19" fmla="*/ 150283 h 466990"/>
                  <a:gd name="connsiteX20" fmla="*/ 82764 w 447305"/>
                  <a:gd name="connsiteY20" fmla="*/ 62177 h 466990"/>
                  <a:gd name="connsiteX21" fmla="*/ 149439 w 447305"/>
                  <a:gd name="connsiteY21" fmla="*/ 62177 h 466990"/>
                  <a:gd name="connsiteX22" fmla="*/ 173251 w 447305"/>
                  <a:gd name="connsiteY22" fmla="*/ 66940 h 466990"/>
                  <a:gd name="connsiteX23" fmla="*/ 149438 w 447305"/>
                  <a:gd name="connsiteY23" fmla="*/ 264 h 466990"/>
                  <a:gd name="connsiteX0" fmla="*/ 148800 w 446667"/>
                  <a:gd name="connsiteY0" fmla="*/ 264 h 466990"/>
                  <a:gd name="connsiteX1" fmla="*/ 301201 w 446667"/>
                  <a:gd name="connsiteY1" fmla="*/ 95515 h 466990"/>
                  <a:gd name="connsiteX2" fmla="*/ 434551 w 446667"/>
                  <a:gd name="connsiteY2" fmla="*/ 147902 h 466990"/>
                  <a:gd name="connsiteX3" fmla="*/ 434551 w 446667"/>
                  <a:gd name="connsiteY3" fmla="*/ 181240 h 466990"/>
                  <a:gd name="connsiteX4" fmla="*/ 382163 w 446667"/>
                  <a:gd name="connsiteY4" fmla="*/ 200290 h 466990"/>
                  <a:gd name="connsiteX5" fmla="*/ 358351 w 446667"/>
                  <a:gd name="connsiteY5" fmla="*/ 228865 h 466990"/>
                  <a:gd name="connsiteX6" fmla="*/ 351206 w 446667"/>
                  <a:gd name="connsiteY6" fmla="*/ 250296 h 466990"/>
                  <a:gd name="connsiteX7" fmla="*/ 332157 w 446667"/>
                  <a:gd name="connsiteY7" fmla="*/ 309828 h 466990"/>
                  <a:gd name="connsiteX8" fmla="*/ 310726 w 446667"/>
                  <a:gd name="connsiteY8" fmla="*/ 376502 h 466990"/>
                  <a:gd name="connsiteX9" fmla="*/ 289295 w 446667"/>
                  <a:gd name="connsiteY9" fmla="*/ 419365 h 466990"/>
                  <a:gd name="connsiteX10" fmla="*/ 282151 w 446667"/>
                  <a:gd name="connsiteY10" fmla="*/ 462227 h 466990"/>
                  <a:gd name="connsiteX11" fmla="*/ 282151 w 446667"/>
                  <a:gd name="connsiteY11" fmla="*/ 466990 h 466990"/>
                  <a:gd name="connsiteX12" fmla="*/ 198806 w 446667"/>
                  <a:gd name="connsiteY12" fmla="*/ 407459 h 466990"/>
                  <a:gd name="connsiteX13" fmla="*/ 124988 w 446667"/>
                  <a:gd name="connsiteY13" fmla="*/ 381265 h 466990"/>
                  <a:gd name="connsiteX14" fmla="*/ 72601 w 446667"/>
                  <a:gd name="connsiteY14" fmla="*/ 347927 h 466990"/>
                  <a:gd name="connsiteX15" fmla="*/ 39263 w 446667"/>
                  <a:gd name="connsiteY15" fmla="*/ 343165 h 466990"/>
                  <a:gd name="connsiteX16" fmla="*/ 24976 w 446667"/>
                  <a:gd name="connsiteY16" fmla="*/ 328877 h 466990"/>
                  <a:gd name="connsiteX17" fmla="*/ 17833 w 446667"/>
                  <a:gd name="connsiteY17" fmla="*/ 219340 h 466990"/>
                  <a:gd name="connsiteX18" fmla="*/ 1163 w 446667"/>
                  <a:gd name="connsiteY18" fmla="*/ 176477 h 466990"/>
                  <a:gd name="connsiteX19" fmla="*/ 53551 w 446667"/>
                  <a:gd name="connsiteY19" fmla="*/ 150283 h 466990"/>
                  <a:gd name="connsiteX20" fmla="*/ 82126 w 446667"/>
                  <a:gd name="connsiteY20" fmla="*/ 62177 h 466990"/>
                  <a:gd name="connsiteX21" fmla="*/ 148801 w 446667"/>
                  <a:gd name="connsiteY21" fmla="*/ 62177 h 466990"/>
                  <a:gd name="connsiteX22" fmla="*/ 172613 w 446667"/>
                  <a:gd name="connsiteY22" fmla="*/ 66940 h 466990"/>
                  <a:gd name="connsiteX23" fmla="*/ 148800 w 446667"/>
                  <a:gd name="connsiteY23" fmla="*/ 264 h 466990"/>
                  <a:gd name="connsiteX0" fmla="*/ 148800 w 446667"/>
                  <a:gd name="connsiteY0" fmla="*/ 264 h 466990"/>
                  <a:gd name="connsiteX1" fmla="*/ 301201 w 446667"/>
                  <a:gd name="connsiteY1" fmla="*/ 95515 h 466990"/>
                  <a:gd name="connsiteX2" fmla="*/ 434551 w 446667"/>
                  <a:gd name="connsiteY2" fmla="*/ 147902 h 466990"/>
                  <a:gd name="connsiteX3" fmla="*/ 434551 w 446667"/>
                  <a:gd name="connsiteY3" fmla="*/ 181240 h 466990"/>
                  <a:gd name="connsiteX4" fmla="*/ 382163 w 446667"/>
                  <a:gd name="connsiteY4" fmla="*/ 200290 h 466990"/>
                  <a:gd name="connsiteX5" fmla="*/ 358351 w 446667"/>
                  <a:gd name="connsiteY5" fmla="*/ 228865 h 466990"/>
                  <a:gd name="connsiteX6" fmla="*/ 351206 w 446667"/>
                  <a:gd name="connsiteY6" fmla="*/ 250296 h 466990"/>
                  <a:gd name="connsiteX7" fmla="*/ 332157 w 446667"/>
                  <a:gd name="connsiteY7" fmla="*/ 309828 h 466990"/>
                  <a:gd name="connsiteX8" fmla="*/ 310726 w 446667"/>
                  <a:gd name="connsiteY8" fmla="*/ 376502 h 466990"/>
                  <a:gd name="connsiteX9" fmla="*/ 289295 w 446667"/>
                  <a:gd name="connsiteY9" fmla="*/ 419365 h 466990"/>
                  <a:gd name="connsiteX10" fmla="*/ 282151 w 446667"/>
                  <a:gd name="connsiteY10" fmla="*/ 462227 h 466990"/>
                  <a:gd name="connsiteX11" fmla="*/ 282151 w 446667"/>
                  <a:gd name="connsiteY11" fmla="*/ 466990 h 466990"/>
                  <a:gd name="connsiteX12" fmla="*/ 198806 w 446667"/>
                  <a:gd name="connsiteY12" fmla="*/ 407459 h 466990"/>
                  <a:gd name="connsiteX13" fmla="*/ 124988 w 446667"/>
                  <a:gd name="connsiteY13" fmla="*/ 381265 h 466990"/>
                  <a:gd name="connsiteX14" fmla="*/ 72601 w 446667"/>
                  <a:gd name="connsiteY14" fmla="*/ 347927 h 466990"/>
                  <a:gd name="connsiteX15" fmla="*/ 46407 w 446667"/>
                  <a:gd name="connsiteY15" fmla="*/ 338402 h 466990"/>
                  <a:gd name="connsiteX16" fmla="*/ 24976 w 446667"/>
                  <a:gd name="connsiteY16" fmla="*/ 328877 h 466990"/>
                  <a:gd name="connsiteX17" fmla="*/ 17833 w 446667"/>
                  <a:gd name="connsiteY17" fmla="*/ 219340 h 466990"/>
                  <a:gd name="connsiteX18" fmla="*/ 1163 w 446667"/>
                  <a:gd name="connsiteY18" fmla="*/ 176477 h 466990"/>
                  <a:gd name="connsiteX19" fmla="*/ 53551 w 446667"/>
                  <a:gd name="connsiteY19" fmla="*/ 150283 h 466990"/>
                  <a:gd name="connsiteX20" fmla="*/ 82126 w 446667"/>
                  <a:gd name="connsiteY20" fmla="*/ 62177 h 466990"/>
                  <a:gd name="connsiteX21" fmla="*/ 148801 w 446667"/>
                  <a:gd name="connsiteY21" fmla="*/ 62177 h 466990"/>
                  <a:gd name="connsiteX22" fmla="*/ 172613 w 446667"/>
                  <a:gd name="connsiteY22" fmla="*/ 66940 h 466990"/>
                  <a:gd name="connsiteX23" fmla="*/ 148800 w 446667"/>
                  <a:gd name="connsiteY23" fmla="*/ 264 h 466990"/>
                  <a:gd name="connsiteX0" fmla="*/ 148858 w 446725"/>
                  <a:gd name="connsiteY0" fmla="*/ 264 h 466990"/>
                  <a:gd name="connsiteX1" fmla="*/ 301259 w 446725"/>
                  <a:gd name="connsiteY1" fmla="*/ 95515 h 466990"/>
                  <a:gd name="connsiteX2" fmla="*/ 434609 w 446725"/>
                  <a:gd name="connsiteY2" fmla="*/ 147902 h 466990"/>
                  <a:gd name="connsiteX3" fmla="*/ 434609 w 446725"/>
                  <a:gd name="connsiteY3" fmla="*/ 181240 h 466990"/>
                  <a:gd name="connsiteX4" fmla="*/ 382221 w 446725"/>
                  <a:gd name="connsiteY4" fmla="*/ 200290 h 466990"/>
                  <a:gd name="connsiteX5" fmla="*/ 358409 w 446725"/>
                  <a:gd name="connsiteY5" fmla="*/ 228865 h 466990"/>
                  <a:gd name="connsiteX6" fmla="*/ 351264 w 446725"/>
                  <a:gd name="connsiteY6" fmla="*/ 250296 h 466990"/>
                  <a:gd name="connsiteX7" fmla="*/ 332215 w 446725"/>
                  <a:gd name="connsiteY7" fmla="*/ 309828 h 466990"/>
                  <a:gd name="connsiteX8" fmla="*/ 310784 w 446725"/>
                  <a:gd name="connsiteY8" fmla="*/ 376502 h 466990"/>
                  <a:gd name="connsiteX9" fmla="*/ 289353 w 446725"/>
                  <a:gd name="connsiteY9" fmla="*/ 419365 h 466990"/>
                  <a:gd name="connsiteX10" fmla="*/ 282209 w 446725"/>
                  <a:gd name="connsiteY10" fmla="*/ 462227 h 466990"/>
                  <a:gd name="connsiteX11" fmla="*/ 282209 w 446725"/>
                  <a:gd name="connsiteY11" fmla="*/ 466990 h 466990"/>
                  <a:gd name="connsiteX12" fmla="*/ 198864 w 446725"/>
                  <a:gd name="connsiteY12" fmla="*/ 407459 h 466990"/>
                  <a:gd name="connsiteX13" fmla="*/ 125046 w 446725"/>
                  <a:gd name="connsiteY13" fmla="*/ 381265 h 466990"/>
                  <a:gd name="connsiteX14" fmla="*/ 72659 w 446725"/>
                  <a:gd name="connsiteY14" fmla="*/ 347927 h 466990"/>
                  <a:gd name="connsiteX15" fmla="*/ 46465 w 446725"/>
                  <a:gd name="connsiteY15" fmla="*/ 338402 h 466990"/>
                  <a:gd name="connsiteX16" fmla="*/ 32177 w 446725"/>
                  <a:gd name="connsiteY16" fmla="*/ 350308 h 466990"/>
                  <a:gd name="connsiteX17" fmla="*/ 17891 w 446725"/>
                  <a:gd name="connsiteY17" fmla="*/ 219340 h 466990"/>
                  <a:gd name="connsiteX18" fmla="*/ 1221 w 446725"/>
                  <a:gd name="connsiteY18" fmla="*/ 176477 h 466990"/>
                  <a:gd name="connsiteX19" fmla="*/ 53609 w 446725"/>
                  <a:gd name="connsiteY19" fmla="*/ 150283 h 466990"/>
                  <a:gd name="connsiteX20" fmla="*/ 82184 w 446725"/>
                  <a:gd name="connsiteY20" fmla="*/ 62177 h 466990"/>
                  <a:gd name="connsiteX21" fmla="*/ 148859 w 446725"/>
                  <a:gd name="connsiteY21" fmla="*/ 62177 h 466990"/>
                  <a:gd name="connsiteX22" fmla="*/ 172671 w 446725"/>
                  <a:gd name="connsiteY22" fmla="*/ 66940 h 466990"/>
                  <a:gd name="connsiteX23" fmla="*/ 148858 w 446725"/>
                  <a:gd name="connsiteY23" fmla="*/ 264 h 466990"/>
                  <a:gd name="connsiteX0" fmla="*/ 148858 w 446725"/>
                  <a:gd name="connsiteY0" fmla="*/ 264 h 466990"/>
                  <a:gd name="connsiteX1" fmla="*/ 301259 w 446725"/>
                  <a:gd name="connsiteY1" fmla="*/ 95515 h 466990"/>
                  <a:gd name="connsiteX2" fmla="*/ 434609 w 446725"/>
                  <a:gd name="connsiteY2" fmla="*/ 147902 h 466990"/>
                  <a:gd name="connsiteX3" fmla="*/ 434609 w 446725"/>
                  <a:gd name="connsiteY3" fmla="*/ 181240 h 466990"/>
                  <a:gd name="connsiteX4" fmla="*/ 382221 w 446725"/>
                  <a:gd name="connsiteY4" fmla="*/ 200290 h 466990"/>
                  <a:gd name="connsiteX5" fmla="*/ 358409 w 446725"/>
                  <a:gd name="connsiteY5" fmla="*/ 228865 h 466990"/>
                  <a:gd name="connsiteX6" fmla="*/ 351264 w 446725"/>
                  <a:gd name="connsiteY6" fmla="*/ 250296 h 466990"/>
                  <a:gd name="connsiteX7" fmla="*/ 332215 w 446725"/>
                  <a:gd name="connsiteY7" fmla="*/ 309828 h 466990"/>
                  <a:gd name="connsiteX8" fmla="*/ 310784 w 446725"/>
                  <a:gd name="connsiteY8" fmla="*/ 376502 h 466990"/>
                  <a:gd name="connsiteX9" fmla="*/ 289353 w 446725"/>
                  <a:gd name="connsiteY9" fmla="*/ 419365 h 466990"/>
                  <a:gd name="connsiteX10" fmla="*/ 282209 w 446725"/>
                  <a:gd name="connsiteY10" fmla="*/ 462227 h 466990"/>
                  <a:gd name="connsiteX11" fmla="*/ 282209 w 446725"/>
                  <a:gd name="connsiteY11" fmla="*/ 466990 h 466990"/>
                  <a:gd name="connsiteX12" fmla="*/ 198864 w 446725"/>
                  <a:gd name="connsiteY12" fmla="*/ 407459 h 466990"/>
                  <a:gd name="connsiteX13" fmla="*/ 125046 w 446725"/>
                  <a:gd name="connsiteY13" fmla="*/ 381265 h 466990"/>
                  <a:gd name="connsiteX14" fmla="*/ 72659 w 446725"/>
                  <a:gd name="connsiteY14" fmla="*/ 347927 h 466990"/>
                  <a:gd name="connsiteX15" fmla="*/ 46465 w 446725"/>
                  <a:gd name="connsiteY15" fmla="*/ 338402 h 466990"/>
                  <a:gd name="connsiteX16" fmla="*/ 32177 w 446725"/>
                  <a:gd name="connsiteY16" fmla="*/ 350308 h 466990"/>
                  <a:gd name="connsiteX17" fmla="*/ 17891 w 446725"/>
                  <a:gd name="connsiteY17" fmla="*/ 219340 h 466990"/>
                  <a:gd name="connsiteX18" fmla="*/ 1221 w 446725"/>
                  <a:gd name="connsiteY18" fmla="*/ 176477 h 466990"/>
                  <a:gd name="connsiteX19" fmla="*/ 53609 w 446725"/>
                  <a:gd name="connsiteY19" fmla="*/ 150283 h 466990"/>
                  <a:gd name="connsiteX20" fmla="*/ 82184 w 446725"/>
                  <a:gd name="connsiteY20" fmla="*/ 62177 h 466990"/>
                  <a:gd name="connsiteX21" fmla="*/ 148859 w 446725"/>
                  <a:gd name="connsiteY21" fmla="*/ 62177 h 466990"/>
                  <a:gd name="connsiteX22" fmla="*/ 172671 w 446725"/>
                  <a:gd name="connsiteY22" fmla="*/ 66940 h 466990"/>
                  <a:gd name="connsiteX23" fmla="*/ 148858 w 446725"/>
                  <a:gd name="connsiteY23" fmla="*/ 264 h 466990"/>
                  <a:gd name="connsiteX0" fmla="*/ 148858 w 446725"/>
                  <a:gd name="connsiteY0" fmla="*/ 264 h 466990"/>
                  <a:gd name="connsiteX1" fmla="*/ 301259 w 446725"/>
                  <a:gd name="connsiteY1" fmla="*/ 95515 h 466990"/>
                  <a:gd name="connsiteX2" fmla="*/ 434609 w 446725"/>
                  <a:gd name="connsiteY2" fmla="*/ 147902 h 466990"/>
                  <a:gd name="connsiteX3" fmla="*/ 434609 w 446725"/>
                  <a:gd name="connsiteY3" fmla="*/ 181240 h 466990"/>
                  <a:gd name="connsiteX4" fmla="*/ 382221 w 446725"/>
                  <a:gd name="connsiteY4" fmla="*/ 200290 h 466990"/>
                  <a:gd name="connsiteX5" fmla="*/ 358409 w 446725"/>
                  <a:gd name="connsiteY5" fmla="*/ 228865 h 466990"/>
                  <a:gd name="connsiteX6" fmla="*/ 351264 w 446725"/>
                  <a:gd name="connsiteY6" fmla="*/ 250296 h 466990"/>
                  <a:gd name="connsiteX7" fmla="*/ 332215 w 446725"/>
                  <a:gd name="connsiteY7" fmla="*/ 309828 h 466990"/>
                  <a:gd name="connsiteX8" fmla="*/ 310784 w 446725"/>
                  <a:gd name="connsiteY8" fmla="*/ 376502 h 466990"/>
                  <a:gd name="connsiteX9" fmla="*/ 289353 w 446725"/>
                  <a:gd name="connsiteY9" fmla="*/ 419365 h 466990"/>
                  <a:gd name="connsiteX10" fmla="*/ 282209 w 446725"/>
                  <a:gd name="connsiteY10" fmla="*/ 462227 h 466990"/>
                  <a:gd name="connsiteX11" fmla="*/ 282209 w 446725"/>
                  <a:gd name="connsiteY11" fmla="*/ 466990 h 466990"/>
                  <a:gd name="connsiteX12" fmla="*/ 198864 w 446725"/>
                  <a:gd name="connsiteY12" fmla="*/ 407459 h 466990"/>
                  <a:gd name="connsiteX13" fmla="*/ 125046 w 446725"/>
                  <a:gd name="connsiteY13" fmla="*/ 381265 h 466990"/>
                  <a:gd name="connsiteX14" fmla="*/ 72659 w 446725"/>
                  <a:gd name="connsiteY14" fmla="*/ 347927 h 466990"/>
                  <a:gd name="connsiteX15" fmla="*/ 46465 w 446725"/>
                  <a:gd name="connsiteY15" fmla="*/ 338402 h 466990"/>
                  <a:gd name="connsiteX16" fmla="*/ 32177 w 446725"/>
                  <a:gd name="connsiteY16" fmla="*/ 340783 h 466990"/>
                  <a:gd name="connsiteX17" fmla="*/ 17891 w 446725"/>
                  <a:gd name="connsiteY17" fmla="*/ 219340 h 466990"/>
                  <a:gd name="connsiteX18" fmla="*/ 1221 w 446725"/>
                  <a:gd name="connsiteY18" fmla="*/ 176477 h 466990"/>
                  <a:gd name="connsiteX19" fmla="*/ 53609 w 446725"/>
                  <a:gd name="connsiteY19" fmla="*/ 150283 h 466990"/>
                  <a:gd name="connsiteX20" fmla="*/ 82184 w 446725"/>
                  <a:gd name="connsiteY20" fmla="*/ 62177 h 466990"/>
                  <a:gd name="connsiteX21" fmla="*/ 148859 w 446725"/>
                  <a:gd name="connsiteY21" fmla="*/ 62177 h 466990"/>
                  <a:gd name="connsiteX22" fmla="*/ 172671 w 446725"/>
                  <a:gd name="connsiteY22" fmla="*/ 66940 h 466990"/>
                  <a:gd name="connsiteX23" fmla="*/ 148858 w 446725"/>
                  <a:gd name="connsiteY23" fmla="*/ 264 h 46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6725" h="466990">
                    <a:moveTo>
                      <a:pt x="148858" y="264"/>
                    </a:moveTo>
                    <a:cubicBezTo>
                      <a:pt x="170289" y="5026"/>
                      <a:pt x="253634" y="70909"/>
                      <a:pt x="301259" y="95515"/>
                    </a:cubicBezTo>
                    <a:cubicBezTo>
                      <a:pt x="348884" y="120121"/>
                      <a:pt x="412384" y="133614"/>
                      <a:pt x="434609" y="147902"/>
                    </a:cubicBezTo>
                    <a:cubicBezTo>
                      <a:pt x="456834" y="162190"/>
                      <a:pt x="443340" y="172509"/>
                      <a:pt x="434609" y="181240"/>
                    </a:cubicBezTo>
                    <a:cubicBezTo>
                      <a:pt x="425878" y="189971"/>
                      <a:pt x="394921" y="192353"/>
                      <a:pt x="382221" y="200290"/>
                    </a:cubicBezTo>
                    <a:cubicBezTo>
                      <a:pt x="369521" y="208227"/>
                      <a:pt x="363568" y="220531"/>
                      <a:pt x="358409" y="228865"/>
                    </a:cubicBezTo>
                    <a:cubicBezTo>
                      <a:pt x="353250" y="237199"/>
                      <a:pt x="355630" y="236802"/>
                      <a:pt x="351264" y="250296"/>
                    </a:cubicBezTo>
                    <a:cubicBezTo>
                      <a:pt x="346898" y="263790"/>
                      <a:pt x="338962" y="288794"/>
                      <a:pt x="332215" y="309828"/>
                    </a:cubicBezTo>
                    <a:cubicBezTo>
                      <a:pt x="325468" y="330862"/>
                      <a:pt x="317928" y="358246"/>
                      <a:pt x="310784" y="376502"/>
                    </a:cubicBezTo>
                    <a:cubicBezTo>
                      <a:pt x="303640" y="394758"/>
                      <a:pt x="294116" y="405077"/>
                      <a:pt x="289353" y="419365"/>
                    </a:cubicBezTo>
                    <a:cubicBezTo>
                      <a:pt x="284590" y="433653"/>
                      <a:pt x="283400" y="454289"/>
                      <a:pt x="282209" y="462227"/>
                    </a:cubicBezTo>
                    <a:cubicBezTo>
                      <a:pt x="281018" y="470165"/>
                      <a:pt x="282209" y="465402"/>
                      <a:pt x="282209" y="466990"/>
                    </a:cubicBezTo>
                    <a:cubicBezTo>
                      <a:pt x="268318" y="457862"/>
                      <a:pt x="227439" y="428890"/>
                      <a:pt x="198864" y="407459"/>
                    </a:cubicBezTo>
                    <a:cubicBezTo>
                      <a:pt x="170289" y="386028"/>
                      <a:pt x="146080" y="391187"/>
                      <a:pt x="125046" y="381265"/>
                    </a:cubicBezTo>
                    <a:cubicBezTo>
                      <a:pt x="104012" y="371343"/>
                      <a:pt x="85756" y="355071"/>
                      <a:pt x="72659" y="347927"/>
                    </a:cubicBezTo>
                    <a:cubicBezTo>
                      <a:pt x="59562" y="340783"/>
                      <a:pt x="53212" y="339593"/>
                      <a:pt x="46465" y="338402"/>
                    </a:cubicBezTo>
                    <a:cubicBezTo>
                      <a:pt x="39718" y="337211"/>
                      <a:pt x="48845" y="360627"/>
                      <a:pt x="32177" y="340783"/>
                    </a:cubicBezTo>
                    <a:cubicBezTo>
                      <a:pt x="15509" y="320939"/>
                      <a:pt x="23050" y="246724"/>
                      <a:pt x="17891" y="219340"/>
                    </a:cubicBezTo>
                    <a:cubicBezTo>
                      <a:pt x="12732" y="191956"/>
                      <a:pt x="-4732" y="187986"/>
                      <a:pt x="1221" y="176477"/>
                    </a:cubicBezTo>
                    <a:cubicBezTo>
                      <a:pt x="7174" y="164968"/>
                      <a:pt x="40115" y="169333"/>
                      <a:pt x="53609" y="150283"/>
                    </a:cubicBezTo>
                    <a:cubicBezTo>
                      <a:pt x="67103" y="131233"/>
                      <a:pt x="66309" y="76861"/>
                      <a:pt x="82184" y="62177"/>
                    </a:cubicBezTo>
                    <a:cubicBezTo>
                      <a:pt x="98059" y="47493"/>
                      <a:pt x="133778" y="61383"/>
                      <a:pt x="148859" y="62177"/>
                    </a:cubicBezTo>
                    <a:cubicBezTo>
                      <a:pt x="163940" y="62971"/>
                      <a:pt x="172671" y="77259"/>
                      <a:pt x="172671" y="66940"/>
                    </a:cubicBezTo>
                    <a:cubicBezTo>
                      <a:pt x="172671" y="56621"/>
                      <a:pt x="127427" y="-4498"/>
                      <a:pt x="148858" y="26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o-R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o-RO"/>
              </a:p>
            </p:txBody>
          </p:sp>
          <p:sp>
            <p:nvSpPr>
              <p:cNvPr id="38" name="Sun 9"/>
              <p:cNvSpPr/>
              <p:nvPr/>
            </p:nvSpPr>
            <p:spPr>
              <a:xfrm>
                <a:off x="1592092" y="2581231"/>
                <a:ext cx="252000" cy="252000"/>
              </a:xfrm>
              <a:prstGeom prst="su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o-R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o-RO" dirty="0"/>
              </a:p>
            </p:txBody>
          </p:sp>
        </p:grpSp>
        <p:sp>
          <p:nvSpPr>
            <p:cNvPr id="19" name="4-Point Star 83"/>
            <p:cNvSpPr/>
            <p:nvPr/>
          </p:nvSpPr>
          <p:spPr>
            <a:xfrm>
              <a:off x="6230092" y="5539205"/>
              <a:ext cx="142108" cy="122043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o-RO"/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3670785" y="5775647"/>
              <a:ext cx="105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Bosnia-Herzegovina</a:t>
              </a:r>
              <a:endParaRPr lang="ro-RO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73"/>
            <p:cNvSpPr txBox="1"/>
            <p:nvPr/>
          </p:nvSpPr>
          <p:spPr>
            <a:xfrm>
              <a:off x="4665944" y="5966856"/>
              <a:ext cx="649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Serbia</a:t>
              </a:r>
            </a:p>
          </p:txBody>
        </p:sp>
        <p:sp>
          <p:nvSpPr>
            <p:cNvPr id="22" name="TextBox 74"/>
            <p:cNvSpPr txBox="1"/>
            <p:nvPr/>
          </p:nvSpPr>
          <p:spPr>
            <a:xfrm>
              <a:off x="4283968" y="6237312"/>
              <a:ext cx="948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Montenegro</a:t>
              </a:r>
            </a:p>
          </p:txBody>
        </p:sp>
        <p:sp>
          <p:nvSpPr>
            <p:cNvPr id="23" name="TextBox 79"/>
            <p:cNvSpPr txBox="1"/>
            <p:nvPr/>
          </p:nvSpPr>
          <p:spPr>
            <a:xfrm>
              <a:off x="3459484" y="5332561"/>
              <a:ext cx="649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Croatia</a:t>
              </a:r>
              <a:endParaRPr lang="ro-RO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80"/>
            <p:cNvSpPr txBox="1"/>
            <p:nvPr/>
          </p:nvSpPr>
          <p:spPr>
            <a:xfrm>
              <a:off x="2846277" y="5353769"/>
              <a:ext cx="717611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dirty="0"/>
                <a:t>Slovenia</a:t>
              </a:r>
            </a:p>
          </p:txBody>
        </p:sp>
        <p:sp>
          <p:nvSpPr>
            <p:cNvPr id="25" name="TextBox 87"/>
            <p:cNvSpPr txBox="1"/>
            <p:nvPr/>
          </p:nvSpPr>
          <p:spPr>
            <a:xfrm>
              <a:off x="2850459" y="4977333"/>
              <a:ext cx="649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Austria</a:t>
              </a:r>
            </a:p>
          </p:txBody>
        </p:sp>
        <p:sp>
          <p:nvSpPr>
            <p:cNvPr id="26" name="TextBox 88"/>
            <p:cNvSpPr txBox="1"/>
            <p:nvPr/>
          </p:nvSpPr>
          <p:spPr>
            <a:xfrm>
              <a:off x="5545499" y="6237312"/>
              <a:ext cx="7334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Bulgaria</a:t>
              </a:r>
            </a:p>
          </p:txBody>
        </p:sp>
        <p:sp>
          <p:nvSpPr>
            <p:cNvPr id="27" name="TextBox 89"/>
            <p:cNvSpPr txBox="1"/>
            <p:nvPr/>
          </p:nvSpPr>
          <p:spPr>
            <a:xfrm>
              <a:off x="5530499" y="5047310"/>
              <a:ext cx="736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Romania</a:t>
              </a:r>
            </a:p>
          </p:txBody>
        </p:sp>
        <p:sp>
          <p:nvSpPr>
            <p:cNvPr id="28" name="TextBox 90"/>
            <p:cNvSpPr txBox="1"/>
            <p:nvPr/>
          </p:nvSpPr>
          <p:spPr>
            <a:xfrm>
              <a:off x="6588224" y="4448145"/>
              <a:ext cx="736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Moldova</a:t>
              </a:r>
            </a:p>
          </p:txBody>
        </p:sp>
        <p:sp>
          <p:nvSpPr>
            <p:cNvPr id="29" name="TextBox 91"/>
            <p:cNvSpPr txBox="1"/>
            <p:nvPr/>
          </p:nvSpPr>
          <p:spPr>
            <a:xfrm>
              <a:off x="5738969" y="3701178"/>
              <a:ext cx="736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Ukraine</a:t>
              </a:r>
              <a:endParaRPr lang="ro-RO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TextBox 92"/>
            <p:cNvSpPr txBox="1"/>
            <p:nvPr/>
          </p:nvSpPr>
          <p:spPr>
            <a:xfrm>
              <a:off x="4297886" y="4734894"/>
              <a:ext cx="736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Hungary</a:t>
              </a:r>
            </a:p>
          </p:txBody>
        </p:sp>
        <p:sp>
          <p:nvSpPr>
            <p:cNvPr id="31" name="TextBox 93"/>
            <p:cNvSpPr txBox="1"/>
            <p:nvPr/>
          </p:nvSpPr>
          <p:spPr>
            <a:xfrm>
              <a:off x="4315069" y="4221961"/>
              <a:ext cx="736117" cy="2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00"/>
                </a:lnSpc>
              </a:pPr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Slovakia</a:t>
              </a:r>
              <a:endParaRPr lang="ro-RO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TextBox 94"/>
            <p:cNvSpPr txBox="1"/>
            <p:nvPr/>
          </p:nvSpPr>
          <p:spPr>
            <a:xfrm>
              <a:off x="1955433" y="3668411"/>
              <a:ext cx="736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Germany</a:t>
              </a:r>
              <a:endParaRPr lang="ro-RO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TextBox 95"/>
            <p:cNvSpPr txBox="1"/>
            <p:nvPr/>
          </p:nvSpPr>
          <p:spPr>
            <a:xfrm>
              <a:off x="2738380" y="4077072"/>
              <a:ext cx="1205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sz="12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Czech</a:t>
              </a:r>
              <a:r>
                <a:rPr lang="ro-RO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Republic</a:t>
              </a:r>
            </a:p>
          </p:txBody>
        </p:sp>
      </p:grpSp>
      <p:sp>
        <p:nvSpPr>
          <p:cNvPr id="97" name="Textfeld 96"/>
          <p:cNvSpPr txBox="1"/>
          <p:nvPr/>
        </p:nvSpPr>
        <p:spPr>
          <a:xfrm>
            <a:off x="457200" y="4114800"/>
            <a:ext cx="2084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Montserrat" pitchFamily="50" charset="0"/>
              </a:rPr>
              <a:t>14 Partners,</a:t>
            </a:r>
          </a:p>
          <a:p>
            <a:r>
              <a:rPr lang="de-DE" dirty="0" smtClean="0">
                <a:latin typeface="Montserrat" pitchFamily="50" charset="0"/>
              </a:rPr>
              <a:t> </a:t>
            </a:r>
          </a:p>
          <a:p>
            <a:r>
              <a:rPr lang="de-DE" dirty="0" smtClean="0">
                <a:latin typeface="Montserrat" pitchFamily="50" charset="0"/>
              </a:rPr>
              <a:t>  3 ASP, </a:t>
            </a:r>
          </a:p>
          <a:p>
            <a:endParaRPr lang="de-DE" dirty="0" smtClean="0">
              <a:latin typeface="Montserrat" pitchFamily="50" charset="0"/>
            </a:endParaRPr>
          </a:p>
          <a:p>
            <a:r>
              <a:rPr lang="de-DE" dirty="0" smtClean="0">
                <a:latin typeface="Montserrat" pitchFamily="50" charset="0"/>
              </a:rPr>
              <a:t>10 Countries </a:t>
            </a:r>
            <a:endParaRPr lang="de-DE" dirty="0">
              <a:latin typeface="Montserrat" pitchFamily="50" charset="0"/>
            </a:endParaRPr>
          </a:p>
        </p:txBody>
      </p:sp>
      <p:sp>
        <p:nvSpPr>
          <p:cNvPr id="98" name="TextBox 89"/>
          <p:cNvSpPr txBox="1"/>
          <p:nvPr/>
        </p:nvSpPr>
        <p:spPr>
          <a:xfrm>
            <a:off x="5938259" y="5787240"/>
            <a:ext cx="106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Romania</a:t>
            </a:r>
          </a:p>
        </p:txBody>
      </p:sp>
      <p:sp>
        <p:nvSpPr>
          <p:cNvPr id="99" name="TextBox 93"/>
          <p:cNvSpPr txBox="1"/>
          <p:nvPr/>
        </p:nvSpPr>
        <p:spPr>
          <a:xfrm>
            <a:off x="2546146" y="5897525"/>
            <a:ext cx="100251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o-RO" sz="1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Slovakia</a:t>
            </a:r>
            <a:endParaRPr lang="ro-RO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Box 73"/>
          <p:cNvSpPr txBox="1"/>
          <p:nvPr/>
        </p:nvSpPr>
        <p:spPr>
          <a:xfrm>
            <a:off x="5226468" y="5787240"/>
            <a:ext cx="78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Serbia</a:t>
            </a:r>
          </a:p>
        </p:txBody>
      </p:sp>
      <p:sp>
        <p:nvSpPr>
          <p:cNvPr id="101" name="TextBox 92"/>
          <p:cNvSpPr txBox="1"/>
          <p:nvPr/>
        </p:nvSpPr>
        <p:spPr>
          <a:xfrm>
            <a:off x="4328246" y="5772929"/>
            <a:ext cx="8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Hungary</a:t>
            </a:r>
          </a:p>
        </p:txBody>
      </p:sp>
      <p:sp>
        <p:nvSpPr>
          <p:cNvPr id="102" name="TextBox 79"/>
          <p:cNvSpPr txBox="1"/>
          <p:nvPr/>
        </p:nvSpPr>
        <p:spPr>
          <a:xfrm>
            <a:off x="3545911" y="5779326"/>
            <a:ext cx="78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Croatia</a:t>
            </a:r>
            <a:endParaRPr lang="ro-RO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80"/>
          <p:cNvSpPr txBox="1"/>
          <p:nvPr/>
        </p:nvSpPr>
        <p:spPr>
          <a:xfrm>
            <a:off x="1557726" y="5790075"/>
            <a:ext cx="10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0" algn="ctr" defTabSz="914400" eaLnBrk="1" latinLnBrk="0" hangingPunct="1">
              <a:defRPr sz="1200" b="1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dirty="0"/>
              <a:t>Slovenia</a:t>
            </a:r>
          </a:p>
        </p:txBody>
      </p:sp>
      <p:sp>
        <p:nvSpPr>
          <p:cNvPr id="104" name="TextBox 90"/>
          <p:cNvSpPr txBox="1"/>
          <p:nvPr/>
        </p:nvSpPr>
        <p:spPr>
          <a:xfrm>
            <a:off x="6952713" y="5787240"/>
            <a:ext cx="8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Moldova</a:t>
            </a:r>
          </a:p>
        </p:txBody>
      </p:sp>
      <p:sp>
        <p:nvSpPr>
          <p:cNvPr id="105" name="TextBox 91"/>
          <p:cNvSpPr txBox="1"/>
          <p:nvPr/>
        </p:nvSpPr>
        <p:spPr>
          <a:xfrm>
            <a:off x="7815617" y="5762552"/>
            <a:ext cx="8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Ukraine</a:t>
            </a:r>
            <a:endParaRPr lang="ro-RO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TextBox 87"/>
          <p:cNvSpPr txBox="1"/>
          <p:nvPr/>
        </p:nvSpPr>
        <p:spPr>
          <a:xfrm>
            <a:off x="918148" y="5769358"/>
            <a:ext cx="78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Austria</a:t>
            </a:r>
          </a:p>
        </p:txBody>
      </p:sp>
      <p:sp>
        <p:nvSpPr>
          <p:cNvPr id="107" name="TextBox 94"/>
          <p:cNvSpPr txBox="1"/>
          <p:nvPr/>
        </p:nvSpPr>
        <p:spPr>
          <a:xfrm>
            <a:off x="19037" y="5779326"/>
            <a:ext cx="102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Germany</a:t>
            </a:r>
            <a:endParaRPr lang="ro-RO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78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763688" y="200447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 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53228" y="577661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Montserrat" pitchFamily="50" charset="0"/>
              </a:rPr>
              <a:t>14 Partners, 3 ASP, 10 countries </a:t>
            </a:r>
            <a:endParaRPr lang="de-DE" dirty="0"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grpSp>
        <p:nvGrpSpPr>
          <p:cNvPr id="20" name="Group 1"/>
          <p:cNvGrpSpPr>
            <a:grpSpLocks/>
          </p:cNvGrpSpPr>
          <p:nvPr/>
        </p:nvGrpSpPr>
        <p:grpSpPr bwMode="auto">
          <a:xfrm>
            <a:off x="2699791" y="2179142"/>
            <a:ext cx="3433591" cy="2978050"/>
            <a:chOff x="0" y="0"/>
            <a:chExt cx="28083" cy="28083"/>
          </a:xfrm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>
              <a:off x="7020" y="0"/>
              <a:ext cx="14042" cy="14041"/>
            </a:xfrm>
            <a:custGeom>
              <a:avLst/>
              <a:gdLst>
                <a:gd name="T0" fmla="*/ 0 w 1404156"/>
                <a:gd name="T1" fmla="*/ 1404156 h 1404156"/>
                <a:gd name="T2" fmla="*/ 702078 w 1404156"/>
                <a:gd name="T3" fmla="*/ 0 h 1404156"/>
                <a:gd name="T4" fmla="*/ 1404156 w 1404156"/>
                <a:gd name="T5" fmla="*/ 1404156 h 1404156"/>
                <a:gd name="T6" fmla="*/ 0 w 1404156"/>
                <a:gd name="T7" fmla="*/ 1404156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4156"/>
                <a:gd name="T13" fmla="*/ 0 h 1404156"/>
                <a:gd name="T14" fmla="*/ 1404156 w 1404156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4156" h="1404156">
                  <a:moveTo>
                    <a:pt x="0" y="1404156"/>
                  </a:moveTo>
                  <a:lnTo>
                    <a:pt x="702078" y="0"/>
                  </a:lnTo>
                  <a:lnTo>
                    <a:pt x="1404156" y="1404156"/>
                  </a:lnTo>
                  <a:lnTo>
                    <a:pt x="0" y="140415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89138" tIns="740178" rIns="389138" bIns="381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413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Public authorities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0" y="14041"/>
              <a:ext cx="14041" cy="14042"/>
            </a:xfrm>
            <a:custGeom>
              <a:avLst/>
              <a:gdLst>
                <a:gd name="T0" fmla="*/ 0 w 1404156"/>
                <a:gd name="T1" fmla="*/ 1404156 h 1404156"/>
                <a:gd name="T2" fmla="*/ 702078 w 1404156"/>
                <a:gd name="T3" fmla="*/ 0 h 1404156"/>
                <a:gd name="T4" fmla="*/ 1404156 w 1404156"/>
                <a:gd name="T5" fmla="*/ 1404156 h 1404156"/>
                <a:gd name="T6" fmla="*/ 0 w 1404156"/>
                <a:gd name="T7" fmla="*/ 1404156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4156"/>
                <a:gd name="T13" fmla="*/ 0 h 1404156"/>
                <a:gd name="T14" fmla="*/ 1404156 w 1404156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4156" h="1404156">
                  <a:moveTo>
                    <a:pt x="0" y="1404156"/>
                  </a:moveTo>
                  <a:lnTo>
                    <a:pt x="702078" y="0"/>
                  </a:lnTo>
                  <a:lnTo>
                    <a:pt x="1404156" y="1404156"/>
                  </a:lnTo>
                  <a:lnTo>
                    <a:pt x="0" y="14041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89138" tIns="740178" rIns="389138" bIns="381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413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R&amp;D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7020" y="14041"/>
              <a:ext cx="14042" cy="14042"/>
            </a:xfrm>
            <a:custGeom>
              <a:avLst/>
              <a:gdLst>
                <a:gd name="T0" fmla="*/ 0 w 1404156"/>
                <a:gd name="T1" fmla="*/ 1404157 h 1404156"/>
                <a:gd name="T2" fmla="*/ 702078 w 1404156"/>
                <a:gd name="T3" fmla="*/ 0 h 1404156"/>
                <a:gd name="T4" fmla="*/ 1404156 w 1404156"/>
                <a:gd name="T5" fmla="*/ 1404157 h 1404156"/>
                <a:gd name="T6" fmla="*/ 0 w 1404156"/>
                <a:gd name="T7" fmla="*/ 1404157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4156"/>
                <a:gd name="T13" fmla="*/ 0 h 1404156"/>
                <a:gd name="T14" fmla="*/ 1404156 w 1404156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4156" h="1404156">
                  <a:moveTo>
                    <a:pt x="1404156" y="0"/>
                  </a:moveTo>
                  <a:lnTo>
                    <a:pt x="702078" y="1404156"/>
                  </a:lnTo>
                  <a:lnTo>
                    <a:pt x="0" y="0"/>
                  </a:lnTo>
                  <a:lnTo>
                    <a:pt x="140415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89138" tIns="38102" rIns="389138" bIns="740178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ts val="500"/>
                </a:spcBef>
                <a:spcAft>
                  <a:spcPts val="413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Civil society 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4041" y="14041"/>
              <a:ext cx="14042" cy="14042"/>
            </a:xfrm>
            <a:custGeom>
              <a:avLst/>
              <a:gdLst>
                <a:gd name="T0" fmla="*/ 0 w 1404156"/>
                <a:gd name="T1" fmla="*/ 1404156 h 1404156"/>
                <a:gd name="T2" fmla="*/ 702078 w 1404156"/>
                <a:gd name="T3" fmla="*/ 0 h 1404156"/>
                <a:gd name="T4" fmla="*/ 1404156 w 1404156"/>
                <a:gd name="T5" fmla="*/ 1404156 h 1404156"/>
                <a:gd name="T6" fmla="*/ 0 w 1404156"/>
                <a:gd name="T7" fmla="*/ 1404156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4156"/>
                <a:gd name="T13" fmla="*/ 0 h 1404156"/>
                <a:gd name="T14" fmla="*/ 1404156 w 1404156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4156" h="1404156">
                  <a:moveTo>
                    <a:pt x="0" y="1404156"/>
                  </a:moveTo>
                  <a:lnTo>
                    <a:pt x="702078" y="0"/>
                  </a:lnTo>
                  <a:lnTo>
                    <a:pt x="1404156" y="1404156"/>
                  </a:lnTo>
                  <a:lnTo>
                    <a:pt x="0" y="14041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89138" tIns="740178" rIns="389138" bIns="38100" numCol="1" anchor="ctr" anchorCtr="0" compatLnSpc="1">
              <a:prstTxWarp prst="textNoShape">
                <a:avLst/>
              </a:prstTxWarp>
            </a:bodyPr>
            <a:lstStyle/>
            <a:p>
              <a:pPr marR="0" indent="0" algn="ctr" fontAlgn="base">
                <a:lnSpc>
                  <a:spcPct val="100000"/>
                </a:lnSpc>
                <a:spcBef>
                  <a:spcPts val="500"/>
                </a:spcBef>
                <a:spcAft>
                  <a:spcPts val="413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Industry, Facilitators</a:t>
              </a:r>
              <a:endParaRPr lang="en-US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-108520" y="3815462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Natural Resources &amp; Life Sciences, </a:t>
            </a:r>
            <a:r>
              <a:rPr lang="en-US" sz="1100" dirty="0" smtClean="0">
                <a:solidFill>
                  <a:srgbClr val="FFC000"/>
                </a:solidFill>
              </a:rPr>
              <a:t>AUSTRIA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1520" y="4031486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University Cluj-Napoca, </a:t>
            </a:r>
            <a:r>
              <a:rPr lang="en-US" sz="1100" dirty="0" smtClean="0">
                <a:solidFill>
                  <a:srgbClr val="FFC000"/>
                </a:solidFill>
              </a:rPr>
              <a:t>ROMANIA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0" y="4696493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Bay Zoltán, </a:t>
            </a:r>
            <a:r>
              <a:rPr lang="en-US" sz="1100" dirty="0" smtClean="0">
                <a:solidFill>
                  <a:srgbClr val="FFC000"/>
                </a:solidFill>
              </a:rPr>
              <a:t>HUNGARY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0" y="4887444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Novi Sad Faculty of Technical Science , </a:t>
            </a:r>
            <a:r>
              <a:rPr lang="en-US" sz="1100" dirty="0" smtClean="0">
                <a:solidFill>
                  <a:srgbClr val="FFC000"/>
                </a:solidFill>
              </a:rPr>
              <a:t>SERBIA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51520" y="424751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Slovak University of Agriculture, </a:t>
            </a:r>
            <a:r>
              <a:rPr lang="en-US" sz="1100" dirty="0" smtClean="0">
                <a:solidFill>
                  <a:srgbClr val="FFC000"/>
                </a:solidFill>
              </a:rPr>
              <a:t>SLOVAKIA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95536" y="4463534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Maribor, </a:t>
            </a:r>
            <a:r>
              <a:rPr lang="en-US" sz="1100" dirty="0" smtClean="0">
                <a:solidFill>
                  <a:srgbClr val="FFC000"/>
                </a:solidFill>
              </a:rPr>
              <a:t>SLOVENIA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114167" y="481529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IPA Business Incubator, </a:t>
            </a:r>
            <a:r>
              <a:rPr lang="en-US" sz="1100" dirty="0" smtClean="0">
                <a:solidFill>
                  <a:srgbClr val="FFC000"/>
                </a:solidFill>
              </a:rPr>
              <a:t>ROMANIA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682119" y="4148200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Pannon Business Network Association, </a:t>
            </a:r>
            <a:r>
              <a:rPr lang="en-US" sz="1100" dirty="0" smtClean="0">
                <a:solidFill>
                  <a:srgbClr val="FFC000"/>
                </a:solidFill>
              </a:rPr>
              <a:t>HUNGARY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818584" y="4388559"/>
            <a:ext cx="3231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Vinkovci Development Agency</a:t>
            </a:r>
            <a:r>
              <a:rPr lang="en-US" sz="1100" dirty="0" smtClean="0">
                <a:solidFill>
                  <a:srgbClr val="FFC000"/>
                </a:solidFill>
              </a:rPr>
              <a:t>, CROATIA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508104" y="3919799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Danube Chambers of Commerce Association, </a:t>
            </a:r>
            <a:r>
              <a:rPr lang="en-US" sz="1100" dirty="0" smtClean="0">
                <a:solidFill>
                  <a:srgbClr val="FFC000"/>
                </a:solidFill>
              </a:rPr>
              <a:t>HUNGARY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904148" y="460279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BW Industry Association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100" dirty="0">
                <a:solidFill>
                  <a:srgbClr val="FFC000"/>
                </a:solidFill>
              </a:rPr>
              <a:t>GERMANY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27268" y="2720115"/>
            <a:ext cx="3851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Vinkovci Development Agency, </a:t>
            </a:r>
            <a:r>
              <a:rPr lang="en-US" sz="1100" dirty="0">
                <a:solidFill>
                  <a:srgbClr val="FFC000"/>
                </a:solidFill>
              </a:rPr>
              <a:t>CROATIA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16016" y="2429112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National Authority for Science Research and Innovation, </a:t>
            </a:r>
            <a:r>
              <a:rPr lang="en-US" sz="1100" dirty="0">
                <a:solidFill>
                  <a:srgbClr val="FFC000"/>
                </a:solidFill>
              </a:rPr>
              <a:t>ROMANIA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066454" y="2713064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Steinbeis-Europa-Zentrum, </a:t>
            </a:r>
            <a:r>
              <a:rPr lang="en-US" sz="1100" dirty="0">
                <a:solidFill>
                  <a:srgbClr val="FFC000"/>
                </a:solidFill>
              </a:rPr>
              <a:t>GERMANY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731375" y="4992452"/>
            <a:ext cx="277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Center for Social Innovation </a:t>
            </a:r>
            <a:r>
              <a:rPr lang="en-US" sz="1100" dirty="0">
                <a:solidFill>
                  <a:srgbClr val="FFC000"/>
                </a:solidFill>
              </a:rPr>
              <a:t>, </a:t>
            </a:r>
            <a:r>
              <a:rPr lang="en-US" sz="1100" dirty="0" smtClean="0">
                <a:solidFill>
                  <a:srgbClr val="FFC000"/>
                </a:solidFill>
              </a:rPr>
              <a:t>AUSTRIA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265616" y="3692787"/>
            <a:ext cx="250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Union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of Slovak Cluster , </a:t>
            </a:r>
            <a:r>
              <a:rPr lang="en-US" sz="1100" dirty="0" smtClean="0">
                <a:solidFill>
                  <a:srgbClr val="FFC000"/>
                </a:solidFill>
              </a:rPr>
              <a:t>SLOVAKIA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60356" y="2296151"/>
            <a:ext cx="385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Ministry of Economic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Affairs - 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abour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Housing Baden-Württemberg, </a:t>
            </a:r>
            <a:r>
              <a:rPr lang="en-US" sz="1100" dirty="0" smtClean="0">
                <a:solidFill>
                  <a:srgbClr val="FFC000"/>
                </a:solidFill>
              </a:rPr>
              <a:t>, GERMANY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1100" b="1" dirty="0" smtClean="0"/>
              <a:t>ASP</a:t>
            </a:r>
            <a:endParaRPr lang="en-US" sz="11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5246014" y="334080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Organization for Small and Medium Entreprise Sector </a:t>
            </a:r>
          </a:p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en-US" sz="1100" dirty="0" smtClean="0">
                <a:solidFill>
                  <a:srgbClr val="FFC000"/>
                </a:solidFill>
              </a:rPr>
              <a:t>, MOLDOVA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1100" b="1" dirty="0" smtClean="0"/>
              <a:t>ASP</a:t>
            </a:r>
            <a:endParaRPr lang="en-US" sz="11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-36512" y="343117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 of Market Problems and Economic Ecological Research of NASU – </a:t>
            </a:r>
            <a:r>
              <a:rPr lang="en-US" sz="1100" dirty="0" smtClean="0">
                <a:solidFill>
                  <a:srgbClr val="FFC000"/>
                </a:solidFill>
              </a:rPr>
              <a:t>UKRAINE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 </a:t>
            </a:r>
            <a:r>
              <a:rPr lang="en-US" sz="1100" b="1" dirty="0" smtClean="0"/>
              <a:t>ASP</a:t>
            </a:r>
            <a:endParaRPr lang="en-US" sz="11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1520661" y="1142730"/>
            <a:ext cx="610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Quadruple </a:t>
            </a:r>
            <a:r>
              <a:rPr lang="de-DE" sz="2800" b="1" dirty="0">
                <a:solidFill>
                  <a:srgbClr val="7030A0"/>
                </a:solidFill>
                <a:latin typeface="Montserrat" pitchFamily="50" charset="0"/>
              </a:rPr>
              <a:t>H</a:t>
            </a:r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elix Approach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99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905213" y="275188"/>
            <a:ext cx="564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Benefits for Stakeholders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4920" y="856984"/>
            <a:ext cx="8807560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Could present the own expertise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Could create partnerships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Could have a common methodology and tools for TO Technology Offers, TR Technology Request, Innovation Audit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Could participate at the elaboration of a </a:t>
            </a:r>
            <a:r>
              <a:rPr lang="de-DE" sz="2000" dirty="0"/>
              <a:t>“Common Strategy to transform ideas into marketable products and services for the 3 existing regional Initiatives” </a:t>
            </a:r>
            <a:endParaRPr lang="de-DE" sz="20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Innovative </a:t>
            </a:r>
            <a:r>
              <a:rPr lang="en-US" sz="2000" dirty="0"/>
              <a:t>Precision Farming, </a:t>
            </a:r>
            <a:r>
              <a:rPr lang="en-US" sz="2000" dirty="0" smtClean="0"/>
              <a:t>Slovakia ,</a:t>
            </a:r>
            <a:endParaRPr lang="en-US" sz="20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Competence </a:t>
            </a:r>
            <a:r>
              <a:rPr lang="en-US" sz="2000" dirty="0"/>
              <a:t>Centre - Wood </a:t>
            </a:r>
            <a:r>
              <a:rPr lang="en-US" sz="2000" dirty="0" smtClean="0"/>
              <a:t>Sector, Croatia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Biofuel</a:t>
            </a:r>
            <a:r>
              <a:rPr lang="en-US" sz="2000" dirty="0"/>
              <a:t>, </a:t>
            </a:r>
            <a:r>
              <a:rPr lang="en-US" sz="2000" dirty="0" smtClean="0"/>
              <a:t> Serbia </a:t>
            </a:r>
            <a:endParaRPr lang="en-US" sz="20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Could participate at Innovation </a:t>
            </a:r>
            <a:r>
              <a:rPr lang="en-US" sz="2000" dirty="0"/>
              <a:t>audits, </a:t>
            </a:r>
            <a:r>
              <a:rPr lang="en-US" sz="2000" dirty="0" smtClean="0"/>
              <a:t>Brokerage </a:t>
            </a:r>
            <a:r>
              <a:rPr lang="en-US" sz="2000" dirty="0"/>
              <a:t>Events, </a:t>
            </a:r>
            <a:r>
              <a:rPr lang="en-US" sz="2000" dirty="0" smtClean="0"/>
              <a:t>Trainings.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Could support </a:t>
            </a:r>
            <a:r>
              <a:rPr lang="en-US" sz="2000" dirty="0"/>
              <a:t>good practices exchange in technology transfer and innovation partnerships </a:t>
            </a:r>
            <a:endParaRPr lang="en-US" sz="20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Could participate at “Made in Danube” transnational network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Could benefit from the Newsletters and could send </a:t>
            </a:r>
            <a:r>
              <a:rPr lang="en-US" sz="2000" dirty="0" err="1" smtClean="0"/>
              <a:t>imputs</a:t>
            </a:r>
            <a:r>
              <a:rPr lang="en-US" sz="2000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6216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411760" cy="932614"/>
          </a:xfrm>
          <a:prstGeom prst="rect">
            <a:avLst/>
          </a:prstGeom>
          <a:noFill/>
        </p:spPr>
      </p:pic>
      <p:pic>
        <p:nvPicPr>
          <p:cNvPr id="11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32048" cy="196081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919126" y="182856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251520" y="615243"/>
            <a:ext cx="8268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180975"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  <a:latin typeface="+mn-lt"/>
                <a:ea typeface="+mj-ea"/>
                <a:cs typeface="+mj-cs"/>
              </a:rPr>
              <a:t>“Missing links” at local level    -     Network of Networks</a:t>
            </a:r>
            <a:endParaRPr lang="en-US" altLang="en-US" sz="2000" dirty="0">
              <a:solidFill>
                <a:srgbClr val="00339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31500" t="17500" r="15739" b="11670"/>
          <a:stretch>
            <a:fillRect/>
          </a:stretch>
        </p:blipFill>
        <p:spPr bwMode="auto">
          <a:xfrm>
            <a:off x="179512" y="1070520"/>
            <a:ext cx="8496944" cy="52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19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994516" y="385500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Montserrat" pitchFamily="50" charset="0"/>
              </a:rPr>
              <a:t>Made in Danube</a:t>
            </a:r>
            <a:endParaRPr lang="de-DE" sz="28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graphicFrame>
        <p:nvGraphicFramePr>
          <p:cNvPr id="17" name="Diagram 12"/>
          <p:cNvGraphicFramePr/>
          <p:nvPr>
            <p:extLst>
              <p:ext uri="{D42A27DB-BD31-4B8C-83A1-F6EECF244321}">
                <p14:modId xmlns:p14="http://schemas.microsoft.com/office/powerpoint/2010/main" xmlns="" val="3652412351"/>
              </p:ext>
            </p:extLst>
          </p:nvPr>
        </p:nvGraphicFramePr>
        <p:xfrm>
          <a:off x="1687871" y="1050054"/>
          <a:ext cx="5943600" cy="404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feld 5"/>
          <p:cNvSpPr txBox="1"/>
          <p:nvPr/>
        </p:nvSpPr>
        <p:spPr>
          <a:xfrm>
            <a:off x="2123728" y="1072095"/>
            <a:ext cx="951865" cy="3888105"/>
          </a:xfrm>
          <a:prstGeom prst="moon">
            <a:avLst/>
          </a:prstGeom>
          <a:solidFill>
            <a:srgbClr val="E3EBF5"/>
          </a:solidFill>
          <a:effectLst>
            <a:softEdge rad="63500"/>
          </a:effectLst>
        </p:spPr>
        <p:txBody>
          <a:bodyPr vert="vert270"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 smtClean="0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365F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1 </a:t>
            </a:r>
            <a:r>
              <a:rPr lang="en-US" sz="1200" b="1" kern="1200" dirty="0" smtClean="0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feld 6"/>
          <p:cNvSpPr txBox="1"/>
          <p:nvPr/>
        </p:nvSpPr>
        <p:spPr>
          <a:xfrm rot="10800000">
            <a:off x="6134976" y="1013648"/>
            <a:ext cx="1037273" cy="4068127"/>
          </a:xfrm>
          <a:prstGeom prst="moon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vert270"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WP 2 </a:t>
            </a:r>
            <a:r>
              <a:rPr lang="de-DE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graphicFrame>
        <p:nvGraphicFramePr>
          <p:cNvPr id="20" name="Diagram 2"/>
          <p:cNvGraphicFramePr/>
          <p:nvPr>
            <p:extLst>
              <p:ext uri="{D42A27DB-BD31-4B8C-83A1-F6EECF244321}">
                <p14:modId xmlns:p14="http://schemas.microsoft.com/office/powerpoint/2010/main" xmlns="" val="1785897736"/>
              </p:ext>
            </p:extLst>
          </p:nvPr>
        </p:nvGraphicFramePr>
        <p:xfrm>
          <a:off x="163131" y="4754406"/>
          <a:ext cx="8817738" cy="178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36716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 w="22225">
            <a:solidFill>
              <a:srgbClr val="FDC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:\Kundenprojekte\In_Akquise\2015\INTERREG Donauraum\02 Antrag SEZ\11 Project\02 Work Packages\02 Communication Activities\official interreg documents\DTP Project Logo Priority 1\Made in Danube\standard logo image - Made in Dan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752" cy="90476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518130" y="14659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Montserrat" pitchFamily="50" charset="0"/>
              </a:rPr>
              <a:t>Made in Danube </a:t>
            </a:r>
          </a:p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Montserrat" pitchFamily="50" charset="0"/>
              </a:rPr>
              <a:t>Outputs &amp; target groups</a:t>
            </a:r>
            <a:endParaRPr lang="de-DE" sz="2400" b="1" dirty="0">
              <a:solidFill>
                <a:srgbClr val="7030A0"/>
              </a:solidFill>
              <a:latin typeface="Montserrat" pitchFamily="50" charset="0"/>
            </a:endParaRPr>
          </a:p>
        </p:txBody>
      </p:sp>
      <p:pic>
        <p:nvPicPr>
          <p:cNvPr id="14" name="Picture 3" descr="X:\SEZ Allgemein\PR\Logos\Logos SEZ\Sez_Logo\SEZ_4C-das_richtig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053"/>
            <a:ext cx="424421" cy="19261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904656" y="6335406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>
                <a:latin typeface="Montserrat" pitchFamily="50" charset="0"/>
              </a:rPr>
              <a:t>Project </a:t>
            </a:r>
            <a:r>
              <a:rPr lang="de-DE" sz="800" dirty="0" err="1" smtClean="0">
                <a:latin typeface="Montserrat" pitchFamily="50" charset="0"/>
              </a:rPr>
              <a:t>co-funded</a:t>
            </a:r>
            <a:r>
              <a:rPr lang="de-DE" sz="800" dirty="0" smtClean="0">
                <a:latin typeface="Montserrat" pitchFamily="50" charset="0"/>
              </a:rPr>
              <a:t> </a:t>
            </a:r>
            <a:r>
              <a:rPr lang="de-DE" sz="800" dirty="0" err="1" smtClean="0">
                <a:latin typeface="Montserrat" pitchFamily="50" charset="0"/>
              </a:rPr>
              <a:t>by</a:t>
            </a:r>
            <a:r>
              <a:rPr lang="de-DE" sz="800" dirty="0" smtClean="0">
                <a:latin typeface="Montserrat" pitchFamily="50" charset="0"/>
              </a:rPr>
              <a:t> European Union </a:t>
            </a:r>
            <a:r>
              <a:rPr lang="de-DE" sz="800" dirty="0" err="1" smtClean="0">
                <a:latin typeface="Montserrat" pitchFamily="50" charset="0"/>
              </a:rPr>
              <a:t>funds</a:t>
            </a:r>
            <a:r>
              <a:rPr lang="de-DE" sz="800" dirty="0" smtClean="0">
                <a:latin typeface="Montserrat" pitchFamily="50" charset="0"/>
              </a:rPr>
              <a:t> (ERDF, IPA)</a:t>
            </a:r>
            <a:endParaRPr lang="de-DE" sz="800" dirty="0">
              <a:latin typeface="Montserrat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5818" y="6550850"/>
            <a:ext cx="3059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Montserrat" pitchFamily="50" charset="0"/>
              </a:rPr>
              <a:t>www.interreg-danube.eu/made-in-danube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Montserrat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280" y="1085312"/>
            <a:ext cx="6234812" cy="4967505"/>
          </a:xfrm>
          <a:prstGeom prst="rect">
            <a:avLst/>
          </a:prstGeom>
        </p:spPr>
      </p:pic>
      <p:pic>
        <p:nvPicPr>
          <p:cNvPr id="11" name="Picture 18" descr="https://userscontent2.emaze.com/images/a0fef15d-bde8-4b95-9bff-687f195f97c9/0cb2331f-d7e4-49e4-9658-76a183785e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4853" y="990889"/>
            <a:ext cx="813659" cy="784291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21046" y="1859286"/>
            <a:ext cx="1226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75000"/>
                  </a:schemeClr>
                </a:solidFill>
                <a:latin typeface="Montserrat" pitchFamily="50" charset="0"/>
              </a:rPr>
              <a:t>Regional </a:t>
            </a:r>
          </a:p>
          <a:p>
            <a:r>
              <a:rPr lang="de-DE" sz="1400" b="1" dirty="0">
                <a:solidFill>
                  <a:schemeClr val="accent6">
                    <a:lumMod val="75000"/>
                  </a:schemeClr>
                </a:solidFill>
                <a:latin typeface="Montserrat" pitchFamily="50" charset="0"/>
              </a:rPr>
              <a:t> </a:t>
            </a:r>
            <a:r>
              <a:rPr lang="de-DE" sz="1400" b="1" dirty="0" smtClean="0">
                <a:solidFill>
                  <a:schemeClr val="accent6">
                    <a:lumMod val="75000"/>
                  </a:schemeClr>
                </a:solidFill>
                <a:latin typeface="Montserrat" pitchFamily="50" charset="0"/>
              </a:rPr>
              <a:t>  Public </a:t>
            </a:r>
          </a:p>
          <a:p>
            <a:r>
              <a:rPr lang="de-DE" sz="1400" b="1" dirty="0" err="1" smtClean="0">
                <a:solidFill>
                  <a:schemeClr val="accent6">
                    <a:lumMod val="75000"/>
                  </a:schemeClr>
                </a:solidFill>
                <a:latin typeface="Montserrat" pitchFamily="50" charset="0"/>
              </a:rPr>
              <a:t>Authorities</a:t>
            </a:r>
            <a:endParaRPr lang="de-DE" sz="1400" b="1" dirty="0">
              <a:solidFill>
                <a:schemeClr val="accent6">
                  <a:lumMod val="75000"/>
                </a:schemeClr>
              </a:solidFill>
              <a:latin typeface="Montserrat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302" y="52268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tx2"/>
                </a:solidFill>
                <a:latin typeface="Montserrat" pitchFamily="50" charset="0"/>
              </a:rPr>
              <a:t>Higher Education </a:t>
            </a:r>
            <a:r>
              <a:rPr lang="de-DE" sz="1200" b="1" dirty="0" err="1" smtClean="0">
                <a:solidFill>
                  <a:schemeClr val="tx2"/>
                </a:solidFill>
                <a:latin typeface="Montserrat" pitchFamily="50" charset="0"/>
              </a:rPr>
              <a:t>and</a:t>
            </a:r>
            <a:r>
              <a:rPr lang="de-DE" sz="1200" b="1" dirty="0" smtClean="0">
                <a:solidFill>
                  <a:schemeClr val="tx2"/>
                </a:solidFill>
                <a:latin typeface="Montserrat" pitchFamily="50" charset="0"/>
              </a:rPr>
              <a:t> Research </a:t>
            </a:r>
            <a:r>
              <a:rPr lang="de-DE" sz="1200" b="1" dirty="0" err="1" smtClean="0">
                <a:solidFill>
                  <a:schemeClr val="tx2"/>
                </a:solidFill>
                <a:latin typeface="Montserrat" pitchFamily="50" charset="0"/>
              </a:rPr>
              <a:t>Institutions</a:t>
            </a:r>
            <a:endParaRPr lang="de-DE" sz="1200" b="1" dirty="0">
              <a:solidFill>
                <a:schemeClr val="tx2"/>
              </a:solidFill>
              <a:latin typeface="Montserrat" pitchFamily="50" charset="0"/>
            </a:endParaRPr>
          </a:p>
        </p:txBody>
      </p:sp>
      <p:pic>
        <p:nvPicPr>
          <p:cNvPr id="18" name="Picture 12" descr="http://www.chem.iitb.ac.in/~arindam/img/research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50" y="4311579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20" descr="https://ec.europa.eu/europeaid/sites/devco/files/civil-society-icon-640p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04" y="2872481"/>
            <a:ext cx="792088" cy="792088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250400" y="372159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FFC000"/>
                </a:solidFill>
                <a:latin typeface="Montserrat" pitchFamily="50" charset="0"/>
              </a:rPr>
              <a:t>Civil</a:t>
            </a:r>
            <a:r>
              <a:rPr lang="de-DE" sz="1400" b="1" dirty="0" smtClean="0">
                <a:solidFill>
                  <a:srgbClr val="FFC000"/>
                </a:solidFill>
                <a:latin typeface="Montserrat" pitchFamily="50" charset="0"/>
              </a:rPr>
              <a:t> Society</a:t>
            </a:r>
            <a:endParaRPr lang="de-DE" sz="1400" b="1" dirty="0">
              <a:solidFill>
                <a:srgbClr val="FFC000"/>
              </a:solidFill>
              <a:latin typeface="Montserrat" pitchFamily="50" charset="0"/>
            </a:endParaRPr>
          </a:p>
        </p:txBody>
      </p:sp>
      <p:pic>
        <p:nvPicPr>
          <p:cNvPr id="21" name="Picture 4" descr="Bildergebnis für SMe icon"/>
          <p:cNvPicPr>
            <a:picLocks noChangeAspect="1" noChangeArrowheads="1"/>
          </p:cNvPicPr>
          <p:nvPr/>
        </p:nvPicPr>
        <p:blipFill>
          <a:blip r:embed="rId8" cstate="print">
            <a:lum bright="-40000"/>
          </a:blip>
          <a:srcRect/>
          <a:stretch>
            <a:fillRect/>
          </a:stretch>
        </p:blipFill>
        <p:spPr bwMode="auto">
          <a:xfrm>
            <a:off x="7558847" y="1641490"/>
            <a:ext cx="1405641" cy="1152128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7480755" y="443005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Montserrat" pitchFamily="50" charset="0"/>
              </a:rPr>
              <a:t>Business Support Organisation, Clusters  </a:t>
            </a:r>
            <a:r>
              <a:rPr lang="de-DE" sz="1200" b="1" dirty="0" err="1" smtClean="0">
                <a:latin typeface="Montserrat" pitchFamily="50" charset="0"/>
              </a:rPr>
              <a:t>and</a:t>
            </a:r>
            <a:r>
              <a:rPr lang="de-DE" sz="1200" b="1" dirty="0" smtClean="0">
                <a:latin typeface="Montserrat" pitchFamily="50" charset="0"/>
              </a:rPr>
              <a:t> NGOs</a:t>
            </a:r>
            <a:endParaRPr lang="de-DE" sz="1200" b="1" dirty="0">
              <a:latin typeface="Montserrat" pitchFamily="50" charset="0"/>
            </a:endParaRPr>
          </a:p>
        </p:txBody>
      </p:sp>
      <p:pic>
        <p:nvPicPr>
          <p:cNvPr id="23" name="Picture 14" descr="https://cluster-web-static.s3.amazonaws.com/images/marketing/presskit/cluster-icon-black-vcf90a4c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8486" y="3553677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903</Words>
  <Application>Microsoft Office PowerPoint</Application>
  <PresentationFormat>On-screen Show (4:3)</PresentationFormat>
  <Paragraphs>181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Larissa-Design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.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it01</dc:creator>
  <cp:lastModifiedBy>Gabriel Vladut</cp:lastModifiedBy>
  <cp:revision>179</cp:revision>
  <cp:lastPrinted>2017-03-17T14:14:20Z</cp:lastPrinted>
  <dcterms:created xsi:type="dcterms:W3CDTF">2017-01-12T09:50:50Z</dcterms:created>
  <dcterms:modified xsi:type="dcterms:W3CDTF">2017-04-30T07:02:32Z</dcterms:modified>
</cp:coreProperties>
</file>